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10"/>
  </p:notesMasterIdLst>
  <p:sldIdLst>
    <p:sldId id="256" r:id="rId2"/>
    <p:sldId id="267" r:id="rId3"/>
    <p:sldId id="261" r:id="rId4"/>
    <p:sldId id="262" r:id="rId5"/>
    <p:sldId id="263" r:id="rId6"/>
    <p:sldId id="264" r:id="rId7"/>
    <p:sldId id="266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87823" autoAdjust="0"/>
  </p:normalViewPr>
  <p:slideViewPr>
    <p:cSldViewPr snapToGrid="0">
      <p:cViewPr varScale="1">
        <p:scale>
          <a:sx n="63" d="100"/>
          <a:sy n="63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7A4F0-788F-4554-B62E-8F18E84A0DAB}" type="datetimeFigureOut">
              <a:rPr lang="lt-LT" smtClean="0"/>
              <a:t>2021-08-15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838FC-E1A9-4C1B-AA36-BF50B588CAB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60623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2838FC-E1A9-4C1B-AA36-BF50B588CABE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53647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73A1-63A2-4077-A112-76939258E04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D0E926D-76B4-4DBE-B575-20EE9599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5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73A1-63A2-4077-A112-76939258E04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D0E926D-76B4-4DBE-B575-20EE9599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3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73A1-63A2-4077-A112-76939258E04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D0E926D-76B4-4DBE-B575-20EE9599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19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73A1-63A2-4077-A112-76939258E04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D0E926D-76B4-4DBE-B575-20EE95992D1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9700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73A1-63A2-4077-A112-76939258E04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D0E926D-76B4-4DBE-B575-20EE9599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07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73A1-63A2-4077-A112-76939258E04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926D-76B4-4DBE-B575-20EE9599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91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73A1-63A2-4077-A112-76939258E04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926D-76B4-4DBE-B575-20EE9599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98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73A1-63A2-4077-A112-76939258E04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926D-76B4-4DBE-B575-20EE9599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50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CDB73A1-63A2-4077-A112-76939258E04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D0E926D-76B4-4DBE-B575-20EE9599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73A1-63A2-4077-A112-76939258E04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926D-76B4-4DBE-B575-20EE9599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9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73A1-63A2-4077-A112-76939258E04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D0E926D-76B4-4DBE-B575-20EE9599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3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73A1-63A2-4077-A112-76939258E04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926D-76B4-4DBE-B575-20EE9599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6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73A1-63A2-4077-A112-76939258E04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926D-76B4-4DBE-B575-20EE9599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2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73A1-63A2-4077-A112-76939258E04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926D-76B4-4DBE-B575-20EE9599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1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73A1-63A2-4077-A112-76939258E04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926D-76B4-4DBE-B575-20EE9599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27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73A1-63A2-4077-A112-76939258E04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926D-76B4-4DBE-B575-20EE9599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87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73A1-63A2-4077-A112-76939258E04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926D-76B4-4DBE-B575-20EE9599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9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B73A1-63A2-4077-A112-76939258E04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E926D-76B4-4DBE-B575-20EE9599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641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  <p:sldLayoutId id="214748379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Fiziskās aktivitātes senioriem 55+</a:t>
            </a:r>
            <a:endParaRPr lang="en-US" dirty="0"/>
          </a:p>
        </p:txBody>
      </p:sp>
      <p:pic>
        <p:nvPicPr>
          <p:cNvPr id="1026" name="Picture 2" descr="Sportinis ėjimas padės greičiau numesti svorį nei bėgimas - DELFI Gyvenim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901" y="420532"/>
            <a:ext cx="2612644" cy="174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 day Anne the elephant will never forget as retirement begins at Longleat  | Daily Mail Onl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096" y="339188"/>
            <a:ext cx="3396495" cy="200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B08AE83E-181E-4C93-A0FF-B1BCD3FC0D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  <p:grpSp>
        <p:nvGrpSpPr>
          <p:cNvPr id="9" name="Group 3">
            <a:extLst>
              <a:ext uri="{FF2B5EF4-FFF2-40B4-BE49-F238E27FC236}">
                <a16:creationId xmlns:a16="http://schemas.microsoft.com/office/drawing/2014/main" id="{BA0938EB-A73B-4936-8828-78219316116A}"/>
              </a:ext>
            </a:extLst>
          </p:cNvPr>
          <p:cNvGrpSpPr/>
          <p:nvPr/>
        </p:nvGrpSpPr>
        <p:grpSpPr>
          <a:xfrm>
            <a:off x="1032682" y="5308202"/>
            <a:ext cx="10126636" cy="749880"/>
            <a:chOff x="894600" y="5613120"/>
            <a:chExt cx="10126636" cy="749880"/>
          </a:xfrm>
          <a:solidFill>
            <a:schemeClr val="tx1"/>
          </a:solidFill>
        </p:grpSpPr>
        <p:pic>
          <p:nvPicPr>
            <p:cNvPr id="10" name="Picture 6">
              <a:extLst>
                <a:ext uri="{FF2B5EF4-FFF2-40B4-BE49-F238E27FC236}">
                  <a16:creationId xmlns:a16="http://schemas.microsoft.com/office/drawing/2014/main" id="{2BB19C4B-7131-4685-806F-1C5D05354ABD}"/>
                </a:ext>
              </a:extLst>
            </p:cNvPr>
            <p:cNvPicPr/>
            <p:nvPr/>
          </p:nvPicPr>
          <p:blipFill>
            <a:blip r:embed="rId5"/>
            <a:stretch/>
          </p:blipFill>
          <p:spPr>
            <a:xfrm>
              <a:off x="894600" y="5613120"/>
              <a:ext cx="1778760" cy="749880"/>
            </a:xfrm>
            <a:prstGeom prst="rect">
              <a:avLst/>
            </a:prstGeom>
            <a:grpFill/>
            <a:ln w="0">
              <a:noFill/>
            </a:ln>
          </p:spPr>
        </p:pic>
        <p:pic>
          <p:nvPicPr>
            <p:cNvPr id="11" name="Picture 7">
              <a:extLst>
                <a:ext uri="{FF2B5EF4-FFF2-40B4-BE49-F238E27FC236}">
                  <a16:creationId xmlns:a16="http://schemas.microsoft.com/office/drawing/2014/main" id="{90A45E70-28EB-48CC-8FEA-C4D5824D2B0A}"/>
                </a:ext>
              </a:extLst>
            </p:cNvPr>
            <p:cNvPicPr/>
            <p:nvPr/>
          </p:nvPicPr>
          <p:blipFill>
            <a:blip r:embed="rId6"/>
            <a:stretch/>
          </p:blipFill>
          <p:spPr>
            <a:xfrm>
              <a:off x="3128400" y="5613120"/>
              <a:ext cx="1778760" cy="749880"/>
            </a:xfrm>
            <a:prstGeom prst="rect">
              <a:avLst/>
            </a:prstGeom>
            <a:grpFill/>
            <a:ln w="0">
              <a:noFill/>
            </a:ln>
          </p:spPr>
        </p:pic>
        <p:pic>
          <p:nvPicPr>
            <p:cNvPr id="12" name="Picture 8">
              <a:extLst>
                <a:ext uri="{FF2B5EF4-FFF2-40B4-BE49-F238E27FC236}">
                  <a16:creationId xmlns:a16="http://schemas.microsoft.com/office/drawing/2014/main" id="{0A3DFECB-E879-425E-B0FE-6EC7CDE156CF}"/>
                </a:ext>
              </a:extLst>
            </p:cNvPr>
            <p:cNvPicPr/>
            <p:nvPr/>
          </p:nvPicPr>
          <p:blipFill>
            <a:blip r:embed="rId7"/>
            <a:stretch/>
          </p:blipFill>
          <p:spPr>
            <a:xfrm>
              <a:off x="5009400" y="5613120"/>
              <a:ext cx="1778760" cy="749880"/>
            </a:xfrm>
            <a:prstGeom prst="rect">
              <a:avLst/>
            </a:prstGeom>
            <a:grpFill/>
            <a:ln w="0">
              <a:noFill/>
            </a:ln>
          </p:spPr>
        </p:pic>
        <p:pic>
          <p:nvPicPr>
            <p:cNvPr id="13" name="Picture 9">
              <a:extLst>
                <a:ext uri="{FF2B5EF4-FFF2-40B4-BE49-F238E27FC236}">
                  <a16:creationId xmlns:a16="http://schemas.microsoft.com/office/drawing/2014/main" id="{52824538-E9D9-40F7-BEE9-EA2EEA203A03}"/>
                </a:ext>
              </a:extLst>
            </p:cNvPr>
            <p:cNvPicPr/>
            <p:nvPr/>
          </p:nvPicPr>
          <p:blipFill>
            <a:blip r:embed="rId8"/>
            <a:stretch/>
          </p:blipFill>
          <p:spPr>
            <a:xfrm>
              <a:off x="6890400" y="5613120"/>
              <a:ext cx="1778760" cy="749880"/>
            </a:xfrm>
            <a:prstGeom prst="rect">
              <a:avLst/>
            </a:prstGeom>
            <a:grpFill/>
            <a:ln w="0">
              <a:noFill/>
            </a:ln>
          </p:spPr>
        </p:pic>
        <p:pic>
          <p:nvPicPr>
            <p:cNvPr id="14" name="Picture 10">
              <a:extLst>
                <a:ext uri="{FF2B5EF4-FFF2-40B4-BE49-F238E27FC236}">
                  <a16:creationId xmlns:a16="http://schemas.microsoft.com/office/drawing/2014/main" id="{B312EE04-8F6E-48AE-9D2B-9F6C9AB5B284}"/>
                </a:ext>
              </a:extLst>
            </p:cNvPr>
            <p:cNvPicPr/>
            <p:nvPr/>
          </p:nvPicPr>
          <p:blipFill>
            <a:blip r:embed="rId9"/>
            <a:stretch/>
          </p:blipFill>
          <p:spPr>
            <a:xfrm>
              <a:off x="9242476" y="5613120"/>
              <a:ext cx="1778760" cy="749880"/>
            </a:xfrm>
            <a:prstGeom prst="rect">
              <a:avLst/>
            </a:prstGeom>
            <a:grpFill/>
            <a:ln w="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599923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EBF4715-CF5E-46B7-8333-CFBD54AED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522" y="716597"/>
            <a:ext cx="9613861" cy="1080938"/>
          </a:xfrm>
        </p:spPr>
        <p:txBody>
          <a:bodyPr/>
          <a:lstStyle/>
          <a:p>
            <a:r>
              <a:rPr lang="lv-LV" dirty="0"/>
              <a:t>Ar veselību saistītā fiziskā sagatavotība</a:t>
            </a: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D4B02004-27B9-4D4A-BABF-536E164CA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grpSp>
        <p:nvGrpSpPr>
          <p:cNvPr id="7" name="Grupė 6">
            <a:extLst>
              <a:ext uri="{FF2B5EF4-FFF2-40B4-BE49-F238E27FC236}">
                <a16:creationId xmlns:a16="http://schemas.microsoft.com/office/drawing/2014/main" id="{EC0DED75-0289-4E42-A766-10F464D121C0}"/>
              </a:ext>
            </a:extLst>
          </p:cNvPr>
          <p:cNvGrpSpPr/>
          <p:nvPr/>
        </p:nvGrpSpPr>
        <p:grpSpPr>
          <a:xfrm>
            <a:off x="2374210" y="2264215"/>
            <a:ext cx="5607257" cy="3744632"/>
            <a:chOff x="680321" y="1040224"/>
            <a:chExt cx="5607257" cy="3744632"/>
          </a:xfrm>
        </p:grpSpPr>
        <p:sp>
          <p:nvSpPr>
            <p:cNvPr id="6" name="Ovalas 5">
              <a:extLst>
                <a:ext uri="{FF2B5EF4-FFF2-40B4-BE49-F238E27FC236}">
                  <a16:creationId xmlns:a16="http://schemas.microsoft.com/office/drawing/2014/main" id="{671BAF47-12BF-4741-82B3-80F48D855DE6}"/>
                </a:ext>
              </a:extLst>
            </p:cNvPr>
            <p:cNvSpPr/>
            <p:nvPr/>
          </p:nvSpPr>
          <p:spPr>
            <a:xfrm>
              <a:off x="2017738" y="1040224"/>
              <a:ext cx="2818151" cy="25932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v-LV" sz="2800" dirty="0">
                  <a:latin typeface="Arial" panose="020B0604020202020204" pitchFamily="34" charset="0"/>
                  <a:cs typeface="Arial" panose="020B0604020202020204" pitchFamily="34" charset="0"/>
                </a:rPr>
                <a:t>IZTURĪBA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dirty="0"/>
            </a:p>
            <a:p>
              <a:pPr algn="ctr"/>
              <a:endParaRPr lang="lt-LT" dirty="0"/>
            </a:p>
          </p:txBody>
        </p:sp>
        <p:sp>
          <p:nvSpPr>
            <p:cNvPr id="4" name="Ovalas 3">
              <a:extLst>
                <a:ext uri="{FF2B5EF4-FFF2-40B4-BE49-F238E27FC236}">
                  <a16:creationId xmlns:a16="http://schemas.microsoft.com/office/drawing/2014/main" id="{1FBE0109-933F-4576-B1EE-186FA8EA164E}"/>
                </a:ext>
              </a:extLst>
            </p:cNvPr>
            <p:cNvSpPr/>
            <p:nvPr/>
          </p:nvSpPr>
          <p:spPr>
            <a:xfrm>
              <a:off x="680321" y="2191558"/>
              <a:ext cx="2818151" cy="25932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v-LV" sz="2800" dirty="0">
                  <a:latin typeface="Arial" panose="020B0604020202020204" pitchFamily="34" charset="0"/>
                  <a:cs typeface="Arial" panose="020B0604020202020204" pitchFamily="34" charset="0"/>
                </a:rPr>
                <a:t>ELASTĪBA</a:t>
              </a:r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Ovalas 4">
              <a:extLst>
                <a:ext uri="{FF2B5EF4-FFF2-40B4-BE49-F238E27FC236}">
                  <a16:creationId xmlns:a16="http://schemas.microsoft.com/office/drawing/2014/main" id="{78930277-2795-4BEE-B0C0-A718425CA700}"/>
                </a:ext>
              </a:extLst>
            </p:cNvPr>
            <p:cNvSpPr/>
            <p:nvPr/>
          </p:nvSpPr>
          <p:spPr>
            <a:xfrm>
              <a:off x="3469427" y="2191558"/>
              <a:ext cx="2818151" cy="25932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v-LV" sz="2800" dirty="0">
                  <a:latin typeface="Arial" panose="020B0604020202020204" pitchFamily="34" charset="0"/>
                  <a:cs typeface="Arial" panose="020B0604020202020204" pitchFamily="34" charset="0"/>
                </a:rPr>
                <a:t>SPĒKS</a:t>
              </a:r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5174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BCAD8-F410-3045-A04C-4CC0C2134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4800" dirty="0">
                <a:latin typeface="Arial" panose="020B0604020202020204" pitchFamily="34" charset="0"/>
                <a:cs typeface="Arial" panose="020B0604020202020204" pitchFamily="34" charset="0"/>
              </a:rPr>
              <a:t>Rekomendācijas iknedēļas vingrošanai</a:t>
            </a:r>
            <a:endParaRPr lang="x-none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7E782-8F3C-BE41-B06A-400B03FC9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3-4 </a:t>
            </a:r>
            <a:r>
              <a:rPr lang="lv-LV" sz="4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kardio</a:t>
            </a:r>
            <a:r>
              <a:rPr lang="lv-LV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 elpošanas treniņi </a:t>
            </a:r>
          </a:p>
          <a:p>
            <a:r>
              <a:rPr lang="lv-LV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1-2 spēka treniņi </a:t>
            </a:r>
          </a:p>
          <a:p>
            <a:r>
              <a:rPr lang="lv-LV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Ikdienas elastības vingrinājumi un stiepšanās (vai vismaz 5-6 reizes nedēļā) </a:t>
            </a:r>
            <a:endParaRPr lang="x-none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x-none" sz="3600" dirty="0"/>
          </a:p>
        </p:txBody>
      </p:sp>
    </p:spTree>
    <p:extLst>
      <p:ext uri="{BB962C8B-B14F-4D97-AF65-F5344CB8AC3E}">
        <p14:creationId xmlns:p14="http://schemas.microsoft.com/office/powerpoint/2010/main" val="2040490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C6341-56A1-0844-B2F2-0605A81F8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Kustību veidi un ilgums 1.treniņā</a:t>
            </a:r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F80D6-9397-FD4B-8EA7-359994DD3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3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10-12 min stiepšanās un lokanības vingrinājumi </a:t>
            </a:r>
          </a:p>
          <a:p>
            <a:r>
              <a:rPr lang="lv-LV" sz="3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30-35 min </a:t>
            </a:r>
            <a:r>
              <a:rPr lang="lv-LV" sz="3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kardio</a:t>
            </a:r>
            <a:r>
              <a:rPr lang="lv-LV" sz="3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 elpošanas sistēmas vingrinājumi (skriešana, pastaigas, peldēšana, braukšana ar velosipēdu utt.)</a:t>
            </a:r>
          </a:p>
          <a:p>
            <a:pPr lvl="1"/>
            <a:r>
              <a:rPr lang="lv-LV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Sāciet lēnām un pakāpeniski palieliniet tempu, pēc tam atkal palēniniet un atkārtojiet </a:t>
            </a:r>
          </a:p>
          <a:p>
            <a:pPr lvl="1"/>
            <a:r>
              <a:rPr lang="lv-LV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Saglabājiet ritmu un tempu dinamisku, vingrojiet savam priekam </a:t>
            </a:r>
            <a:endParaRPr 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702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4DD62-FBFD-2748-A548-4F3DF285B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Kustību veidi un ilgums 2.treniņā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D204B-195B-9E44-9902-E4B33CD20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70607"/>
          </a:xfrm>
        </p:spPr>
        <p:txBody>
          <a:bodyPr>
            <a:normAutofit lnSpcReduction="10000"/>
          </a:bodyPr>
          <a:lstStyle/>
          <a:p>
            <a:r>
              <a:rPr lang="lv-LV" sz="28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10-12 min stiepšanās un lokanības vingrinājumi </a:t>
            </a:r>
          </a:p>
          <a:p>
            <a:r>
              <a:rPr lang="lv-LV" sz="28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30-35 min spēka treniņš: </a:t>
            </a:r>
          </a:p>
          <a:p>
            <a:pPr lvl="1"/>
            <a:r>
              <a:rPr lang="lv-LV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Īpašas priekšrocības sievietēm - spēka treniņi novērsīs osteoporozi</a:t>
            </a:r>
          </a:p>
          <a:p>
            <a:pPr lvl="1"/>
            <a:r>
              <a:rPr lang="lv-LV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Īpaši ieguvumi vīriešiem - spēka treniņi uztur augstu testosterona līmeni </a:t>
            </a:r>
          </a:p>
          <a:p>
            <a:r>
              <a:rPr lang="lv-LV" sz="28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Spēka treniņu vadlīnijas: </a:t>
            </a:r>
          </a:p>
          <a:p>
            <a:pPr lvl="1"/>
            <a:r>
              <a:rPr lang="lv-LV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4-5 dažādi vingrinājumi </a:t>
            </a:r>
          </a:p>
          <a:p>
            <a:pPr lvl="1"/>
            <a:r>
              <a:rPr lang="lv-LV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4-6 komplekti vienā vingrinājumā 4</a:t>
            </a:r>
          </a:p>
          <a:p>
            <a:pPr lvl="1"/>
            <a:r>
              <a:rPr lang="lv-LV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-6 atkārtojumi komplektā</a:t>
            </a:r>
          </a:p>
          <a:p>
            <a:pPr lvl="1"/>
            <a:r>
              <a:rPr lang="lv-LV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Pēc katra komplekta atpūtieties 4-6 minūtes un vingrojiet </a:t>
            </a:r>
            <a:endParaRPr 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402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FA449-87A8-634A-A5E2-208912F07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Kustību veidi un ilgums 3.treniņā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07152-CD94-074B-9901-1720D0279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Stiepšanās un elastības vingrinājumi katru dienu 10-12 min</a:t>
            </a:r>
          </a:p>
          <a:p>
            <a:r>
              <a:rPr lang="lv-LV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Nav standartu vai vadlīniju </a:t>
            </a:r>
          </a:p>
          <a:p>
            <a:r>
              <a:rPr lang="lv-LV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Izvēlieties sev patīkamākos un pievilcīgākos vingrinājumus </a:t>
            </a:r>
            <a:endParaRPr lang="x-none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584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34CD518-340F-49CC-8441-1148D7397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Vienādojums maksimālā sirdsdarbības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ārtuma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noteikšanai</a:t>
            </a: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2132540-933F-4AE1-803C-37D2D292E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4400" dirty="0">
                <a:latin typeface="Arial" panose="020B0604020202020204" pitchFamily="34" charset="0"/>
                <a:cs typeface="Arial" panose="020B0604020202020204" pitchFamily="34" charset="0"/>
              </a:rPr>
              <a:t>Mazai sieviešu un vīriešu grupai</a:t>
            </a:r>
          </a:p>
          <a:p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lt-LT" sz="4400" dirty="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lt-LT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220- </a:t>
            </a:r>
            <a:r>
              <a:rPr lang="lv-LV" sz="4400" dirty="0">
                <a:latin typeface="Arial" panose="020B0604020202020204" pitchFamily="34" charset="0"/>
                <a:cs typeface="Arial" panose="020B0604020202020204" pitchFamily="34" charset="0"/>
              </a:rPr>
              <a:t>vecums</a:t>
            </a:r>
            <a:endParaRPr lang="lt-LT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417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FF03337-DDE5-40D1-8593-21036FCF9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600" b="1" dirty="0">
                <a:latin typeface="Arial" panose="020B0604020202020204" pitchFamily="34" charset="0"/>
                <a:cs typeface="Arial" panose="020B0604020202020204" pitchFamily="34" charset="0"/>
              </a:rPr>
              <a:t>Lai veicas!</a:t>
            </a: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Turinio vietos rezervavimo ženklas 7" descr="Paveikslėlis, kuriame yra vanduo, laukas, dangus, paplūdimys&#10;&#10;Automatiškai sugeneruotas aprašymas">
            <a:extLst>
              <a:ext uri="{FF2B5EF4-FFF2-40B4-BE49-F238E27FC236}">
                <a16:creationId xmlns:a16="http://schemas.microsoft.com/office/drawing/2014/main" id="{A133B7DB-09B2-4A4D-ADEB-6A6AAE97CC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391" y="2178239"/>
            <a:ext cx="6145617" cy="4603280"/>
          </a:xfrm>
        </p:spPr>
      </p:pic>
    </p:spTree>
    <p:extLst>
      <p:ext uri="{BB962C8B-B14F-4D97-AF65-F5344CB8AC3E}">
        <p14:creationId xmlns:p14="http://schemas.microsoft.com/office/powerpoint/2010/main" val="276259207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{41AEC103-2B1B-704F-84B7-14B1666889E0}tf10001057</Template>
  <TotalTime>185</TotalTime>
  <Words>199</Words>
  <Application>Microsoft Office PowerPoint</Application>
  <PresentationFormat>Widescreen</PresentationFormat>
  <Paragraphs>34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Berlin</vt:lpstr>
      <vt:lpstr>Fiziskās aktivitātes senioriem 55+</vt:lpstr>
      <vt:lpstr>Ar veselību saistītā fiziskā sagatavotība</vt:lpstr>
      <vt:lpstr>Rekomendācijas iknedēļas vingrošanai</vt:lpstr>
      <vt:lpstr>Kustību veidi un ilgums 1.treniņā</vt:lpstr>
      <vt:lpstr>Kustību veidi un ilgums 2.treniņā</vt:lpstr>
      <vt:lpstr>Kustību veidi un ilgums 3.treniņā</vt:lpstr>
      <vt:lpstr>Vienādojums maksimālā sirdsdarbības ārtuma noteikšanai</vt:lpstr>
      <vt:lpstr>Lai veicas!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activyti for 55+</dc:title>
  <dc:creator>Andrius</dc:creator>
  <cp:lastModifiedBy>Martins</cp:lastModifiedBy>
  <cp:revision>21</cp:revision>
  <dcterms:created xsi:type="dcterms:W3CDTF">2021-07-20T16:07:53Z</dcterms:created>
  <dcterms:modified xsi:type="dcterms:W3CDTF">2021-08-15T11:21:24Z</dcterms:modified>
</cp:coreProperties>
</file>