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88" r:id="rId2"/>
    <p:sldId id="285" r:id="rId3"/>
    <p:sldId id="289" r:id="rId4"/>
    <p:sldId id="291" r:id="rId5"/>
    <p:sldId id="290" r:id="rId6"/>
    <p:sldId id="292" r:id="rId7"/>
    <p:sldId id="293" r:id="rId8"/>
    <p:sldId id="297" r:id="rId9"/>
    <p:sldId id="298" r:id="rId10"/>
    <p:sldId id="28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CCCFF"/>
    <a:srgbClr val="FFFF99"/>
    <a:srgbClr val="FF99FF"/>
    <a:srgbClr val="CC66FF"/>
    <a:srgbClr val="6287BE"/>
    <a:srgbClr val="AF7DFF"/>
    <a:srgbClr val="FF322F"/>
    <a:srgbClr val="CC0BFF"/>
    <a:srgbClr val="35F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9" autoAdjust="0"/>
    <p:restoredTop sz="94371" autoAdjust="0"/>
  </p:normalViewPr>
  <p:slideViewPr>
    <p:cSldViewPr snapToObjects="1">
      <p:cViewPr varScale="1">
        <p:scale>
          <a:sx n="64" d="100"/>
          <a:sy n="64" d="100"/>
        </p:scale>
        <p:origin x="11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1540026246719158"/>
          <c:y val="0.13036447413640642"/>
          <c:w val="0.55195353870239905"/>
          <c:h val="0.7962128178017366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NVO sektora daļa Eiropas darbaspēka tirgū, %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F30C-42E8-A88B-26628722A8ED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F30C-42E8-A88B-26628722A8ED}"/>
              </c:ext>
            </c:extLst>
          </c:dPt>
          <c:dPt>
            <c:idx val="3"/>
            <c:invertIfNegative val="0"/>
            <c:bubble3D val="0"/>
            <c:spPr>
              <a:solidFill>
                <a:srgbClr val="6287B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120-4EA1-AF4C-BBED6FB1107A}"/>
              </c:ext>
            </c:extLst>
          </c:dPt>
          <c:dLbls>
            <c:dLbl>
              <c:idx val="0"/>
              <c:layout>
                <c:manualLayout>
                  <c:x val="-7.0094292030035921E-2"/>
                  <c:y val="7.7501797695897047E-3"/>
                </c:manualLayout>
              </c:layout>
              <c:tx>
                <c:rich>
                  <a:bodyPr/>
                  <a:lstStyle/>
                  <a:p>
                    <a:fld id="{53F4883F-E0BE-4A43-89D8-8A8CF2E27554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lv-LV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30C-42E8-A88B-26628722A8ED}"/>
                </c:ext>
              </c:extLst>
            </c:dLbl>
            <c:dLbl>
              <c:idx val="1"/>
              <c:layout>
                <c:manualLayout>
                  <c:x val="-6.8602924114503347E-2"/>
                  <c:y val="2.5833932565299334E-3"/>
                </c:manualLayout>
              </c:layout>
              <c:tx>
                <c:rich>
                  <a:bodyPr/>
                  <a:lstStyle/>
                  <a:p>
                    <a:fld id="{1843AC75-B95F-4636-9423-C165C1509487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lv-LV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30C-42E8-A88B-26628722A8ED}"/>
                </c:ext>
              </c:extLst>
            </c:dLbl>
            <c:dLbl>
              <c:idx val="2"/>
              <c:layout>
                <c:manualLayout>
                  <c:x val="-6.7111556198970662E-2"/>
                  <c:y val="-1.2916966282649619E-2"/>
                </c:manualLayout>
              </c:layout>
              <c:tx>
                <c:rich>
                  <a:bodyPr/>
                  <a:lstStyle/>
                  <a:p>
                    <a:fld id="{69F89397-E424-4401-A6DA-6A068B7B3275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lv-LV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49D-481D-AE33-AC4F872411E5}"/>
                </c:ext>
              </c:extLst>
            </c:dLbl>
            <c:dLbl>
              <c:idx val="3"/>
              <c:layout>
                <c:manualLayout>
                  <c:x val="-5.0706509128111088E-2"/>
                  <c:y val="2.5833932565299334E-3"/>
                </c:manualLayout>
              </c:layout>
              <c:tx>
                <c:rich>
                  <a:bodyPr/>
                  <a:lstStyle/>
                  <a:p>
                    <a:fld id="{577B78B0-7AA8-4901-9E31-3182CCF25BE8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lv-LV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120-4EA1-AF4C-BBED6FB110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28 Eiropas Savienības valstis</c:v>
                </c:pt>
                <c:pt idx="1">
                  <c:v>Skandināvijas valstis </c:v>
                </c:pt>
                <c:pt idx="2">
                  <c:v>Ziemeļeiropa un Dienvideiropa  </c:v>
                </c:pt>
                <c:pt idx="3">
                  <c:v>Centrālā un Austrumeiropa 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0.13</c:v>
                </c:pt>
                <c:pt idx="1">
                  <c:v>0.15</c:v>
                </c:pt>
                <c:pt idx="2">
                  <c:v>0.13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0C-42E8-A88B-26628722A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2652408"/>
        <c:axId val="372660936"/>
        <c:axId val="0"/>
      </c:bar3DChart>
      <c:catAx>
        <c:axId val="372652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2660936"/>
        <c:crosses val="autoZero"/>
        <c:auto val="1"/>
        <c:lblAlgn val="ctr"/>
        <c:lblOffset val="100"/>
        <c:noMultiLvlLbl val="0"/>
      </c:catAx>
      <c:valAx>
        <c:axId val="372660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265240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7EA5A4-7258-413B-84A3-826321794E5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F0CB776C-6845-4E45-A530-7F065545CA4E}">
      <dgm:prSet phldrT="[Text]" custT="1"/>
      <dgm:spPr/>
      <dgm:t>
        <a:bodyPr/>
        <a:lstStyle/>
        <a:p>
          <a:r>
            <a:rPr lang="lv-LV" sz="2400" b="1" dirty="0"/>
            <a:t>ideju ģenerēšana</a:t>
          </a:r>
        </a:p>
      </dgm:t>
    </dgm:pt>
    <dgm:pt modelId="{A4818E20-E61C-48B6-B289-8E4890623A18}" type="parTrans" cxnId="{B532E141-6E08-4224-9047-E72EA3A764BB}">
      <dgm:prSet/>
      <dgm:spPr/>
      <dgm:t>
        <a:bodyPr/>
        <a:lstStyle/>
        <a:p>
          <a:endParaRPr lang="lv-LV"/>
        </a:p>
      </dgm:t>
    </dgm:pt>
    <dgm:pt modelId="{69ACC7F5-C5A9-4857-B199-52A3AA759510}" type="sibTrans" cxnId="{B532E141-6E08-4224-9047-E72EA3A764BB}">
      <dgm:prSet/>
      <dgm:spPr/>
      <dgm:t>
        <a:bodyPr/>
        <a:lstStyle/>
        <a:p>
          <a:endParaRPr lang="lv-LV"/>
        </a:p>
      </dgm:t>
    </dgm:pt>
    <dgm:pt modelId="{54DDA71C-9925-4047-B05E-F9FFBE39BB6E}">
      <dgm:prSet phldrT="[Text]"/>
      <dgm:spPr/>
      <dgm:t>
        <a:bodyPr/>
        <a:lstStyle/>
        <a:p>
          <a:endParaRPr lang="lv-LV"/>
        </a:p>
      </dgm:t>
    </dgm:pt>
    <dgm:pt modelId="{48ED59A7-DE52-4140-8A4F-39F93512C24D}" type="parTrans" cxnId="{B9BD59C9-9DD1-4F7E-BD07-230D382DDBFA}">
      <dgm:prSet/>
      <dgm:spPr/>
      <dgm:t>
        <a:bodyPr/>
        <a:lstStyle/>
        <a:p>
          <a:endParaRPr lang="lv-LV"/>
        </a:p>
      </dgm:t>
    </dgm:pt>
    <dgm:pt modelId="{9CF3EB8B-278E-4124-9E39-32E65221585A}" type="sibTrans" cxnId="{B9BD59C9-9DD1-4F7E-BD07-230D382DDBFA}">
      <dgm:prSet/>
      <dgm:spPr/>
      <dgm:t>
        <a:bodyPr/>
        <a:lstStyle/>
        <a:p>
          <a:endParaRPr lang="lv-LV"/>
        </a:p>
      </dgm:t>
    </dgm:pt>
    <dgm:pt modelId="{EF0F6A4B-A119-40A1-AD7B-BFB522628FEA}">
      <dgm:prSet custT="1"/>
      <dgm:spPr/>
      <dgm:t>
        <a:bodyPr/>
        <a:lstStyle/>
        <a:p>
          <a:r>
            <a:rPr lang="lv-LV" sz="2400" b="1" dirty="0"/>
            <a:t>sociālo pakalpojumu sniegšana</a:t>
          </a:r>
        </a:p>
      </dgm:t>
    </dgm:pt>
    <dgm:pt modelId="{919FC698-14B9-4DF3-A3B4-F22F00985CC3}" type="parTrans" cxnId="{68EAAAA6-90E4-4B85-A2E6-25FFEEA29A98}">
      <dgm:prSet/>
      <dgm:spPr/>
      <dgm:t>
        <a:bodyPr/>
        <a:lstStyle/>
        <a:p>
          <a:endParaRPr lang="lv-LV"/>
        </a:p>
      </dgm:t>
    </dgm:pt>
    <dgm:pt modelId="{AE2CCFD2-83FD-4FED-962A-6392EB437084}" type="sibTrans" cxnId="{68EAAAA6-90E4-4B85-A2E6-25FFEEA29A98}">
      <dgm:prSet/>
      <dgm:spPr/>
      <dgm:t>
        <a:bodyPr/>
        <a:lstStyle/>
        <a:p>
          <a:endParaRPr lang="lv-LV"/>
        </a:p>
      </dgm:t>
    </dgm:pt>
    <dgm:pt modelId="{903D4308-75EC-446F-BBB5-7BC862336EEC}">
      <dgm:prSet custT="1"/>
      <dgm:spPr/>
      <dgm:t>
        <a:bodyPr/>
        <a:lstStyle/>
        <a:p>
          <a:r>
            <a:rPr lang="lv-LV" sz="2400" b="1" dirty="0"/>
            <a:t>brīvprātīgais darbs</a:t>
          </a:r>
        </a:p>
      </dgm:t>
    </dgm:pt>
    <dgm:pt modelId="{3AD050CF-4730-4142-B695-24897BD06379}" type="parTrans" cxnId="{0F0AD78D-B382-4B94-85E8-33E2EEE4EBF7}">
      <dgm:prSet/>
      <dgm:spPr/>
      <dgm:t>
        <a:bodyPr/>
        <a:lstStyle/>
        <a:p>
          <a:endParaRPr lang="lv-LV"/>
        </a:p>
      </dgm:t>
    </dgm:pt>
    <dgm:pt modelId="{23BF2E31-CE61-4688-91B7-DE1D2DE39BF1}" type="sibTrans" cxnId="{0F0AD78D-B382-4B94-85E8-33E2EEE4EBF7}">
      <dgm:prSet/>
      <dgm:spPr/>
      <dgm:t>
        <a:bodyPr/>
        <a:lstStyle/>
        <a:p>
          <a:endParaRPr lang="lv-LV"/>
        </a:p>
      </dgm:t>
    </dgm:pt>
    <dgm:pt modelId="{F4B6DFB6-BEDA-44AB-BF0F-8F303C611155}">
      <dgm:prSet custT="1"/>
      <dgm:spPr/>
      <dgm:t>
        <a:bodyPr/>
        <a:lstStyle/>
        <a:p>
          <a:r>
            <a:rPr lang="lv-LV" sz="2400" b="1" dirty="0"/>
            <a:t>darba devējs</a:t>
          </a:r>
        </a:p>
      </dgm:t>
    </dgm:pt>
    <dgm:pt modelId="{CC826EAB-475D-45B0-85D9-7BFC158735FC}" type="parTrans" cxnId="{C8AB0478-FD0B-48F1-96BD-9D3CA9C2A1CD}">
      <dgm:prSet/>
      <dgm:spPr/>
      <dgm:t>
        <a:bodyPr/>
        <a:lstStyle/>
        <a:p>
          <a:endParaRPr lang="lv-LV"/>
        </a:p>
      </dgm:t>
    </dgm:pt>
    <dgm:pt modelId="{2633D85A-3032-4C09-B67F-626F32580B31}" type="sibTrans" cxnId="{C8AB0478-FD0B-48F1-96BD-9D3CA9C2A1CD}">
      <dgm:prSet/>
      <dgm:spPr/>
      <dgm:t>
        <a:bodyPr/>
        <a:lstStyle/>
        <a:p>
          <a:endParaRPr lang="lv-LV"/>
        </a:p>
      </dgm:t>
    </dgm:pt>
    <dgm:pt modelId="{C40C2197-A023-4CF0-B2A0-C0A03D56D55A}">
      <dgm:prSet custT="1"/>
      <dgm:spPr/>
      <dgm:t>
        <a:bodyPr/>
        <a:lstStyle/>
        <a:p>
          <a:r>
            <a:rPr lang="lv-LV" sz="2400" b="1" dirty="0"/>
            <a:t>līdzekļu piesaiste</a:t>
          </a:r>
        </a:p>
      </dgm:t>
    </dgm:pt>
    <dgm:pt modelId="{0B8EFA5C-98C1-4F25-B291-79695723579C}" type="parTrans" cxnId="{D54A5706-26B1-40A8-80E6-AB389B14304E}">
      <dgm:prSet/>
      <dgm:spPr/>
      <dgm:t>
        <a:bodyPr/>
        <a:lstStyle/>
        <a:p>
          <a:endParaRPr lang="lv-LV"/>
        </a:p>
      </dgm:t>
    </dgm:pt>
    <dgm:pt modelId="{CA75801E-8B87-48E9-9BB1-DE452D49D413}" type="sibTrans" cxnId="{D54A5706-26B1-40A8-80E6-AB389B14304E}">
      <dgm:prSet/>
      <dgm:spPr/>
      <dgm:t>
        <a:bodyPr/>
        <a:lstStyle/>
        <a:p>
          <a:endParaRPr lang="lv-LV"/>
        </a:p>
      </dgm:t>
    </dgm:pt>
    <dgm:pt modelId="{D1941562-C993-446A-83D4-D4FBA5807F41}">
      <dgm:prSet custT="1"/>
      <dgm:spPr/>
      <dgm:t>
        <a:bodyPr/>
        <a:lstStyle/>
        <a:p>
          <a:r>
            <a:rPr lang="lv-LV" sz="2400" b="1" dirty="0"/>
            <a:t>veicinā pārmaiņas ekonomikā</a:t>
          </a:r>
        </a:p>
      </dgm:t>
    </dgm:pt>
    <dgm:pt modelId="{43F8C7EF-522A-46A4-AF61-81E850B22FBF}" type="parTrans" cxnId="{1489AEFE-C43E-42DB-B621-5C871F9196CB}">
      <dgm:prSet/>
      <dgm:spPr/>
      <dgm:t>
        <a:bodyPr/>
        <a:lstStyle/>
        <a:p>
          <a:endParaRPr lang="lv-LV"/>
        </a:p>
      </dgm:t>
    </dgm:pt>
    <dgm:pt modelId="{FFCA3FEA-4FD6-49F9-A36D-3F8884DB9FED}" type="sibTrans" cxnId="{1489AEFE-C43E-42DB-B621-5C871F9196CB}">
      <dgm:prSet/>
      <dgm:spPr/>
      <dgm:t>
        <a:bodyPr/>
        <a:lstStyle/>
        <a:p>
          <a:endParaRPr lang="lv-LV"/>
        </a:p>
      </dgm:t>
    </dgm:pt>
    <dgm:pt modelId="{4054B88A-6EB4-4C15-98D6-119C60B99D38}">
      <dgm:prSet custT="1"/>
      <dgm:spPr/>
      <dgm:t>
        <a:bodyPr/>
        <a:lstStyle/>
        <a:p>
          <a:r>
            <a:rPr lang="lv-LV" sz="2400" b="1" dirty="0"/>
            <a:t>korupcijas samazināšana</a:t>
          </a:r>
        </a:p>
      </dgm:t>
    </dgm:pt>
    <dgm:pt modelId="{9BA1340C-2EE4-4B14-BD44-F22496CDF6FF}" type="parTrans" cxnId="{2444F021-5368-412A-B00A-5E79CFA1DF0F}">
      <dgm:prSet/>
      <dgm:spPr/>
      <dgm:t>
        <a:bodyPr/>
        <a:lstStyle/>
        <a:p>
          <a:endParaRPr lang="lv-LV"/>
        </a:p>
      </dgm:t>
    </dgm:pt>
    <dgm:pt modelId="{44C7E3B3-C8B0-468A-80D6-50F9A18413D0}" type="sibTrans" cxnId="{2444F021-5368-412A-B00A-5E79CFA1DF0F}">
      <dgm:prSet/>
      <dgm:spPr/>
      <dgm:t>
        <a:bodyPr/>
        <a:lstStyle/>
        <a:p>
          <a:endParaRPr lang="lv-LV"/>
        </a:p>
      </dgm:t>
    </dgm:pt>
    <dgm:pt modelId="{F97FBED7-9614-4E09-9859-6D51BBE389DD}">
      <dgm:prSet/>
      <dgm:spPr/>
      <dgm:t>
        <a:bodyPr/>
        <a:lstStyle/>
        <a:p>
          <a:endParaRPr lang="lv-LV" dirty="0"/>
        </a:p>
      </dgm:t>
    </dgm:pt>
    <dgm:pt modelId="{703A9859-989B-4E87-9DD1-61A602297AD6}" type="parTrans" cxnId="{4958DDB9-FF30-4BF2-8E11-5FE21F32DC78}">
      <dgm:prSet/>
      <dgm:spPr/>
      <dgm:t>
        <a:bodyPr/>
        <a:lstStyle/>
        <a:p>
          <a:endParaRPr lang="lv-LV"/>
        </a:p>
      </dgm:t>
    </dgm:pt>
    <dgm:pt modelId="{91EFC79F-6037-4836-8526-B6F5BF25A035}" type="sibTrans" cxnId="{4958DDB9-FF30-4BF2-8E11-5FE21F32DC78}">
      <dgm:prSet/>
      <dgm:spPr/>
      <dgm:t>
        <a:bodyPr/>
        <a:lstStyle/>
        <a:p>
          <a:endParaRPr lang="lv-LV"/>
        </a:p>
      </dgm:t>
    </dgm:pt>
    <dgm:pt modelId="{982A2FD7-A48E-448B-87F1-C43388437F98}" type="pres">
      <dgm:prSet presAssocID="{2C7EA5A4-7258-413B-84A3-826321794E5C}" presName="Name0" presStyleCnt="0">
        <dgm:presLayoutVars>
          <dgm:chMax val="7"/>
          <dgm:chPref val="7"/>
          <dgm:dir/>
        </dgm:presLayoutVars>
      </dgm:prSet>
      <dgm:spPr/>
    </dgm:pt>
    <dgm:pt modelId="{9A821529-2095-43F1-A49A-7FD3388A369E}" type="pres">
      <dgm:prSet presAssocID="{2C7EA5A4-7258-413B-84A3-826321794E5C}" presName="Name1" presStyleCnt="0"/>
      <dgm:spPr/>
    </dgm:pt>
    <dgm:pt modelId="{E2405228-0B27-46D4-842E-FFFE3C5AD24E}" type="pres">
      <dgm:prSet presAssocID="{2C7EA5A4-7258-413B-84A3-826321794E5C}" presName="cycle" presStyleCnt="0"/>
      <dgm:spPr/>
    </dgm:pt>
    <dgm:pt modelId="{5A16804C-C4B6-4E72-9485-A86DE853EBF3}" type="pres">
      <dgm:prSet presAssocID="{2C7EA5A4-7258-413B-84A3-826321794E5C}" presName="srcNode" presStyleLbl="node1" presStyleIdx="0" presStyleCnt="7"/>
      <dgm:spPr/>
    </dgm:pt>
    <dgm:pt modelId="{716870D1-F5CB-4EC1-A118-7E7AEA92FE58}" type="pres">
      <dgm:prSet presAssocID="{2C7EA5A4-7258-413B-84A3-826321794E5C}" presName="conn" presStyleLbl="parChTrans1D2" presStyleIdx="0" presStyleCnt="1"/>
      <dgm:spPr/>
    </dgm:pt>
    <dgm:pt modelId="{7AE6D0B5-17DC-4658-9970-AF0F5063616A}" type="pres">
      <dgm:prSet presAssocID="{2C7EA5A4-7258-413B-84A3-826321794E5C}" presName="extraNode" presStyleLbl="node1" presStyleIdx="0" presStyleCnt="7"/>
      <dgm:spPr/>
    </dgm:pt>
    <dgm:pt modelId="{7126E527-969B-4805-B135-C1E1E57ED3AC}" type="pres">
      <dgm:prSet presAssocID="{2C7EA5A4-7258-413B-84A3-826321794E5C}" presName="dstNode" presStyleLbl="node1" presStyleIdx="0" presStyleCnt="7"/>
      <dgm:spPr/>
    </dgm:pt>
    <dgm:pt modelId="{33ED8AB5-1D8F-4E47-BDCA-D2E6A788D112}" type="pres">
      <dgm:prSet presAssocID="{F0CB776C-6845-4E45-A530-7F065545CA4E}" presName="text_1" presStyleLbl="node1" presStyleIdx="0" presStyleCnt="7">
        <dgm:presLayoutVars>
          <dgm:bulletEnabled val="1"/>
        </dgm:presLayoutVars>
      </dgm:prSet>
      <dgm:spPr/>
    </dgm:pt>
    <dgm:pt modelId="{2BBF7C9C-0406-40FA-AC6A-A9C82547EDF5}" type="pres">
      <dgm:prSet presAssocID="{F0CB776C-6845-4E45-A530-7F065545CA4E}" presName="accent_1" presStyleCnt="0"/>
      <dgm:spPr/>
    </dgm:pt>
    <dgm:pt modelId="{E4D8C197-9986-4991-90FF-D9CF9C6F8739}" type="pres">
      <dgm:prSet presAssocID="{F0CB776C-6845-4E45-A530-7F065545CA4E}" presName="accentRepeatNode" presStyleLbl="solidFgAcc1" presStyleIdx="0" presStyleCnt="7"/>
      <dgm:spPr>
        <a:blipFill rotWithShape="0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B662A4A2-F8C5-424E-A4B6-F410374560DC}" type="pres">
      <dgm:prSet presAssocID="{EF0F6A4B-A119-40A1-AD7B-BFB522628FEA}" presName="text_2" presStyleLbl="node1" presStyleIdx="1" presStyleCnt="7">
        <dgm:presLayoutVars>
          <dgm:bulletEnabled val="1"/>
        </dgm:presLayoutVars>
      </dgm:prSet>
      <dgm:spPr/>
    </dgm:pt>
    <dgm:pt modelId="{BDE02F3B-2DCA-49BE-A592-F83126F687A5}" type="pres">
      <dgm:prSet presAssocID="{EF0F6A4B-A119-40A1-AD7B-BFB522628FEA}" presName="accent_2" presStyleCnt="0"/>
      <dgm:spPr/>
    </dgm:pt>
    <dgm:pt modelId="{4A532236-4C8A-4750-B3B5-DC73CF15876A}" type="pres">
      <dgm:prSet presAssocID="{EF0F6A4B-A119-40A1-AD7B-BFB522628FEA}" presName="accentRepeatNode" presStyleLbl="solidFgAcc1" presStyleIdx="1" presStyleCnt="7"/>
      <dgm:spPr>
        <a:blipFill rotWithShape="0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F259DB5F-801D-4DDC-976B-11AC2DA4DE1F}" type="pres">
      <dgm:prSet presAssocID="{903D4308-75EC-446F-BBB5-7BC862336EEC}" presName="text_3" presStyleLbl="node1" presStyleIdx="2" presStyleCnt="7">
        <dgm:presLayoutVars>
          <dgm:bulletEnabled val="1"/>
        </dgm:presLayoutVars>
      </dgm:prSet>
      <dgm:spPr/>
    </dgm:pt>
    <dgm:pt modelId="{5A788089-FCB5-451D-84EB-F6CEEF3D2EF1}" type="pres">
      <dgm:prSet presAssocID="{903D4308-75EC-446F-BBB5-7BC862336EEC}" presName="accent_3" presStyleCnt="0"/>
      <dgm:spPr/>
    </dgm:pt>
    <dgm:pt modelId="{76EA76C5-3F57-4081-9CBE-6CCCFD392D54}" type="pres">
      <dgm:prSet presAssocID="{903D4308-75EC-446F-BBB5-7BC862336EEC}" presName="accentRepeatNode" presStyleLbl="solidFgAcc1" presStyleIdx="2" presStyleCnt="7"/>
      <dgm:spPr>
        <a:blipFill rotWithShape="0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233D028A-BB28-4798-BA41-0CA8C30A9B8F}" type="pres">
      <dgm:prSet presAssocID="{F4B6DFB6-BEDA-44AB-BF0F-8F303C611155}" presName="text_4" presStyleLbl="node1" presStyleIdx="3" presStyleCnt="7">
        <dgm:presLayoutVars>
          <dgm:bulletEnabled val="1"/>
        </dgm:presLayoutVars>
      </dgm:prSet>
      <dgm:spPr/>
    </dgm:pt>
    <dgm:pt modelId="{BA2EEC42-007C-45C0-9374-61CDF3C26CF6}" type="pres">
      <dgm:prSet presAssocID="{F4B6DFB6-BEDA-44AB-BF0F-8F303C611155}" presName="accent_4" presStyleCnt="0"/>
      <dgm:spPr/>
    </dgm:pt>
    <dgm:pt modelId="{07B9632A-F5DB-4776-857D-AB64AEAC9FB1}" type="pres">
      <dgm:prSet presAssocID="{F4B6DFB6-BEDA-44AB-BF0F-8F303C611155}" presName="accentRepeatNode" presStyleLbl="solidFgAcc1" presStyleIdx="3" presStyleCnt="7"/>
      <dgm:spPr>
        <a:blipFill rotWithShape="0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070A4119-405E-4988-A3E1-7C9EEA7795BA}" type="pres">
      <dgm:prSet presAssocID="{C40C2197-A023-4CF0-B2A0-C0A03D56D55A}" presName="text_5" presStyleLbl="node1" presStyleIdx="4" presStyleCnt="7">
        <dgm:presLayoutVars>
          <dgm:bulletEnabled val="1"/>
        </dgm:presLayoutVars>
      </dgm:prSet>
      <dgm:spPr/>
    </dgm:pt>
    <dgm:pt modelId="{AF4C4996-00A0-4C30-AFCD-DCF7ED559151}" type="pres">
      <dgm:prSet presAssocID="{C40C2197-A023-4CF0-B2A0-C0A03D56D55A}" presName="accent_5" presStyleCnt="0"/>
      <dgm:spPr/>
    </dgm:pt>
    <dgm:pt modelId="{29DE8046-8D58-4AE6-BB77-CDF6BA30F97A}" type="pres">
      <dgm:prSet presAssocID="{C40C2197-A023-4CF0-B2A0-C0A03D56D55A}" presName="accentRepeatNode" presStyleLbl="solidFgAcc1" presStyleIdx="4" presStyleCnt="7"/>
      <dgm:spPr>
        <a:blipFill rotWithShape="0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EBCADDE9-427C-4F9A-81FC-8D3660DE132B}" type="pres">
      <dgm:prSet presAssocID="{D1941562-C993-446A-83D4-D4FBA5807F41}" presName="text_6" presStyleLbl="node1" presStyleIdx="5" presStyleCnt="7">
        <dgm:presLayoutVars>
          <dgm:bulletEnabled val="1"/>
        </dgm:presLayoutVars>
      </dgm:prSet>
      <dgm:spPr/>
    </dgm:pt>
    <dgm:pt modelId="{5A57B3C3-5762-4DE8-B0D6-6CDDCBC9ABBB}" type="pres">
      <dgm:prSet presAssocID="{D1941562-C993-446A-83D4-D4FBA5807F41}" presName="accent_6" presStyleCnt="0"/>
      <dgm:spPr/>
    </dgm:pt>
    <dgm:pt modelId="{3E8B0FB6-872C-4DC3-A8ED-BFDFC084115D}" type="pres">
      <dgm:prSet presAssocID="{D1941562-C993-446A-83D4-D4FBA5807F41}" presName="accentRepeatNode" presStyleLbl="solidFgAcc1" presStyleIdx="5" presStyleCnt="7"/>
      <dgm:spPr>
        <a:blipFill rotWithShape="0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2A5E6FA6-5559-4F84-9D47-82BB8FF2A35C}" type="pres">
      <dgm:prSet presAssocID="{4054B88A-6EB4-4C15-98D6-119C60B99D38}" presName="text_7" presStyleLbl="node1" presStyleIdx="6" presStyleCnt="7">
        <dgm:presLayoutVars>
          <dgm:bulletEnabled val="1"/>
        </dgm:presLayoutVars>
      </dgm:prSet>
      <dgm:spPr/>
    </dgm:pt>
    <dgm:pt modelId="{26DBA74D-10AD-4A76-8038-7E2FABE8B471}" type="pres">
      <dgm:prSet presAssocID="{4054B88A-6EB4-4C15-98D6-119C60B99D38}" presName="accent_7" presStyleCnt="0"/>
      <dgm:spPr/>
    </dgm:pt>
    <dgm:pt modelId="{6C042949-9B71-4D6C-A9E5-5E7A00A225FC}" type="pres">
      <dgm:prSet presAssocID="{4054B88A-6EB4-4C15-98D6-119C60B99D38}" presName="accentRepeatNode" presStyleLbl="solidFgAcc1" presStyleIdx="6" presStyleCnt="7"/>
      <dgm:spPr>
        <a:blipFill rotWithShape="0">
          <a:blip xmlns:r="http://schemas.openxmlformats.org/officeDocument/2006/relationships" r:embed="rId2"/>
          <a:srcRect/>
          <a:stretch>
            <a:fillRect/>
          </a:stretch>
        </a:blipFill>
      </dgm:spPr>
    </dgm:pt>
  </dgm:ptLst>
  <dgm:cxnLst>
    <dgm:cxn modelId="{D54A5706-26B1-40A8-80E6-AB389B14304E}" srcId="{2C7EA5A4-7258-413B-84A3-826321794E5C}" destId="{C40C2197-A023-4CF0-B2A0-C0A03D56D55A}" srcOrd="4" destOrd="0" parTransId="{0B8EFA5C-98C1-4F25-B291-79695723579C}" sibTransId="{CA75801E-8B87-48E9-9BB1-DE452D49D413}"/>
    <dgm:cxn modelId="{9AC5BF0E-A359-4FD8-A6CE-2DCCBEBFCD0B}" type="presOf" srcId="{69ACC7F5-C5A9-4857-B199-52A3AA759510}" destId="{716870D1-F5CB-4EC1-A118-7E7AEA92FE58}" srcOrd="0" destOrd="0" presId="urn:microsoft.com/office/officeart/2008/layout/VerticalCurvedList"/>
    <dgm:cxn modelId="{CCA8491F-4DC9-4053-9563-63CCC40B639E}" type="presOf" srcId="{4054B88A-6EB4-4C15-98D6-119C60B99D38}" destId="{2A5E6FA6-5559-4F84-9D47-82BB8FF2A35C}" srcOrd="0" destOrd="0" presId="urn:microsoft.com/office/officeart/2008/layout/VerticalCurvedList"/>
    <dgm:cxn modelId="{2444F021-5368-412A-B00A-5E79CFA1DF0F}" srcId="{2C7EA5A4-7258-413B-84A3-826321794E5C}" destId="{4054B88A-6EB4-4C15-98D6-119C60B99D38}" srcOrd="6" destOrd="0" parTransId="{9BA1340C-2EE4-4B14-BD44-F22496CDF6FF}" sibTransId="{44C7E3B3-C8B0-468A-80D6-50F9A18413D0}"/>
    <dgm:cxn modelId="{2012CF30-16C2-429C-8BC8-4E3012CA226F}" type="presOf" srcId="{2C7EA5A4-7258-413B-84A3-826321794E5C}" destId="{982A2FD7-A48E-448B-87F1-C43388437F98}" srcOrd="0" destOrd="0" presId="urn:microsoft.com/office/officeart/2008/layout/VerticalCurvedList"/>
    <dgm:cxn modelId="{B532E141-6E08-4224-9047-E72EA3A764BB}" srcId="{2C7EA5A4-7258-413B-84A3-826321794E5C}" destId="{F0CB776C-6845-4E45-A530-7F065545CA4E}" srcOrd="0" destOrd="0" parTransId="{A4818E20-E61C-48B6-B289-8E4890623A18}" sibTransId="{69ACC7F5-C5A9-4857-B199-52A3AA759510}"/>
    <dgm:cxn modelId="{13F09F68-3EE7-465F-8FF1-651DA8E6146D}" type="presOf" srcId="{EF0F6A4B-A119-40A1-AD7B-BFB522628FEA}" destId="{B662A4A2-F8C5-424E-A4B6-F410374560DC}" srcOrd="0" destOrd="0" presId="urn:microsoft.com/office/officeart/2008/layout/VerticalCurvedList"/>
    <dgm:cxn modelId="{D46A2449-C0FD-4291-83CF-69314D6425B0}" type="presOf" srcId="{F0CB776C-6845-4E45-A530-7F065545CA4E}" destId="{33ED8AB5-1D8F-4E47-BDCA-D2E6A788D112}" srcOrd="0" destOrd="0" presId="urn:microsoft.com/office/officeart/2008/layout/VerticalCurvedList"/>
    <dgm:cxn modelId="{B0568669-8C5B-4C0F-B89D-7EC28DA02694}" type="presOf" srcId="{D1941562-C993-446A-83D4-D4FBA5807F41}" destId="{EBCADDE9-427C-4F9A-81FC-8D3660DE132B}" srcOrd="0" destOrd="0" presId="urn:microsoft.com/office/officeart/2008/layout/VerticalCurvedList"/>
    <dgm:cxn modelId="{C8AB0478-FD0B-48F1-96BD-9D3CA9C2A1CD}" srcId="{2C7EA5A4-7258-413B-84A3-826321794E5C}" destId="{F4B6DFB6-BEDA-44AB-BF0F-8F303C611155}" srcOrd="3" destOrd="0" parTransId="{CC826EAB-475D-45B0-85D9-7BFC158735FC}" sibTransId="{2633D85A-3032-4C09-B67F-626F32580B31}"/>
    <dgm:cxn modelId="{320BF588-9933-41C2-BAD1-927C3D10EE77}" type="presOf" srcId="{903D4308-75EC-446F-BBB5-7BC862336EEC}" destId="{F259DB5F-801D-4DDC-976B-11AC2DA4DE1F}" srcOrd="0" destOrd="0" presId="urn:microsoft.com/office/officeart/2008/layout/VerticalCurvedList"/>
    <dgm:cxn modelId="{0F0AD78D-B382-4B94-85E8-33E2EEE4EBF7}" srcId="{2C7EA5A4-7258-413B-84A3-826321794E5C}" destId="{903D4308-75EC-446F-BBB5-7BC862336EEC}" srcOrd="2" destOrd="0" parTransId="{3AD050CF-4730-4142-B695-24897BD06379}" sibTransId="{23BF2E31-CE61-4688-91B7-DE1D2DE39BF1}"/>
    <dgm:cxn modelId="{D91F1597-03C7-49B0-A2CF-96F80141E5AB}" type="presOf" srcId="{F4B6DFB6-BEDA-44AB-BF0F-8F303C611155}" destId="{233D028A-BB28-4798-BA41-0CA8C30A9B8F}" srcOrd="0" destOrd="0" presId="urn:microsoft.com/office/officeart/2008/layout/VerticalCurvedList"/>
    <dgm:cxn modelId="{68EAAAA6-90E4-4B85-A2E6-25FFEEA29A98}" srcId="{2C7EA5A4-7258-413B-84A3-826321794E5C}" destId="{EF0F6A4B-A119-40A1-AD7B-BFB522628FEA}" srcOrd="1" destOrd="0" parTransId="{919FC698-14B9-4DF3-A3B4-F22F00985CC3}" sibTransId="{AE2CCFD2-83FD-4FED-962A-6392EB437084}"/>
    <dgm:cxn modelId="{4958DDB9-FF30-4BF2-8E11-5FE21F32DC78}" srcId="{2C7EA5A4-7258-413B-84A3-826321794E5C}" destId="{F97FBED7-9614-4E09-9859-6D51BBE389DD}" srcOrd="7" destOrd="0" parTransId="{703A9859-989B-4E87-9DD1-61A602297AD6}" sibTransId="{91EFC79F-6037-4836-8526-B6F5BF25A035}"/>
    <dgm:cxn modelId="{B9BD59C9-9DD1-4F7E-BD07-230D382DDBFA}" srcId="{2C7EA5A4-7258-413B-84A3-826321794E5C}" destId="{54DDA71C-9925-4047-B05E-F9FFBE39BB6E}" srcOrd="8" destOrd="0" parTransId="{48ED59A7-DE52-4140-8A4F-39F93512C24D}" sibTransId="{9CF3EB8B-278E-4124-9E39-32E65221585A}"/>
    <dgm:cxn modelId="{9374F7F6-D3AD-40E5-9B1B-EE2AFCCC8410}" type="presOf" srcId="{C40C2197-A023-4CF0-B2A0-C0A03D56D55A}" destId="{070A4119-405E-4988-A3E1-7C9EEA7795BA}" srcOrd="0" destOrd="0" presId="urn:microsoft.com/office/officeart/2008/layout/VerticalCurvedList"/>
    <dgm:cxn modelId="{1489AEFE-C43E-42DB-B621-5C871F9196CB}" srcId="{2C7EA5A4-7258-413B-84A3-826321794E5C}" destId="{D1941562-C993-446A-83D4-D4FBA5807F41}" srcOrd="5" destOrd="0" parTransId="{43F8C7EF-522A-46A4-AF61-81E850B22FBF}" sibTransId="{FFCA3FEA-4FD6-49F9-A36D-3F8884DB9FED}"/>
    <dgm:cxn modelId="{20108F39-A436-4877-B498-76B2EDE145EF}" type="presParOf" srcId="{982A2FD7-A48E-448B-87F1-C43388437F98}" destId="{9A821529-2095-43F1-A49A-7FD3388A369E}" srcOrd="0" destOrd="0" presId="urn:microsoft.com/office/officeart/2008/layout/VerticalCurvedList"/>
    <dgm:cxn modelId="{416B7B9B-B7E4-41A9-9AA6-66C2536AFD13}" type="presParOf" srcId="{9A821529-2095-43F1-A49A-7FD3388A369E}" destId="{E2405228-0B27-46D4-842E-FFFE3C5AD24E}" srcOrd="0" destOrd="0" presId="urn:microsoft.com/office/officeart/2008/layout/VerticalCurvedList"/>
    <dgm:cxn modelId="{F5F16341-546A-4B7B-9E2F-BC9671E36223}" type="presParOf" srcId="{E2405228-0B27-46D4-842E-FFFE3C5AD24E}" destId="{5A16804C-C4B6-4E72-9485-A86DE853EBF3}" srcOrd="0" destOrd="0" presId="urn:microsoft.com/office/officeart/2008/layout/VerticalCurvedList"/>
    <dgm:cxn modelId="{F6839F66-63E6-40D7-A9B3-3604B8329702}" type="presParOf" srcId="{E2405228-0B27-46D4-842E-FFFE3C5AD24E}" destId="{716870D1-F5CB-4EC1-A118-7E7AEA92FE58}" srcOrd="1" destOrd="0" presId="urn:microsoft.com/office/officeart/2008/layout/VerticalCurvedList"/>
    <dgm:cxn modelId="{BE2B6A8E-7029-4663-A687-E002827D2623}" type="presParOf" srcId="{E2405228-0B27-46D4-842E-FFFE3C5AD24E}" destId="{7AE6D0B5-17DC-4658-9970-AF0F5063616A}" srcOrd="2" destOrd="0" presId="urn:microsoft.com/office/officeart/2008/layout/VerticalCurvedList"/>
    <dgm:cxn modelId="{F5C09D76-53B5-447D-9FA8-8F3C83F38480}" type="presParOf" srcId="{E2405228-0B27-46D4-842E-FFFE3C5AD24E}" destId="{7126E527-969B-4805-B135-C1E1E57ED3AC}" srcOrd="3" destOrd="0" presId="urn:microsoft.com/office/officeart/2008/layout/VerticalCurvedList"/>
    <dgm:cxn modelId="{FAEC4B2F-06FF-4C6D-AB98-2B8FD978ADB1}" type="presParOf" srcId="{9A821529-2095-43F1-A49A-7FD3388A369E}" destId="{33ED8AB5-1D8F-4E47-BDCA-D2E6A788D112}" srcOrd="1" destOrd="0" presId="urn:microsoft.com/office/officeart/2008/layout/VerticalCurvedList"/>
    <dgm:cxn modelId="{DD6E429E-B118-4617-B202-08BB353884AC}" type="presParOf" srcId="{9A821529-2095-43F1-A49A-7FD3388A369E}" destId="{2BBF7C9C-0406-40FA-AC6A-A9C82547EDF5}" srcOrd="2" destOrd="0" presId="urn:microsoft.com/office/officeart/2008/layout/VerticalCurvedList"/>
    <dgm:cxn modelId="{39BD8005-A9F7-4F8A-90C1-39B1FEAC1D75}" type="presParOf" srcId="{2BBF7C9C-0406-40FA-AC6A-A9C82547EDF5}" destId="{E4D8C197-9986-4991-90FF-D9CF9C6F8739}" srcOrd="0" destOrd="0" presId="urn:microsoft.com/office/officeart/2008/layout/VerticalCurvedList"/>
    <dgm:cxn modelId="{B73A581E-B02D-420B-9373-4B5B00862C57}" type="presParOf" srcId="{9A821529-2095-43F1-A49A-7FD3388A369E}" destId="{B662A4A2-F8C5-424E-A4B6-F410374560DC}" srcOrd="3" destOrd="0" presId="urn:microsoft.com/office/officeart/2008/layout/VerticalCurvedList"/>
    <dgm:cxn modelId="{A5F6267E-36B6-4E3F-9B41-DFC2511DDB1B}" type="presParOf" srcId="{9A821529-2095-43F1-A49A-7FD3388A369E}" destId="{BDE02F3B-2DCA-49BE-A592-F83126F687A5}" srcOrd="4" destOrd="0" presId="urn:microsoft.com/office/officeart/2008/layout/VerticalCurvedList"/>
    <dgm:cxn modelId="{17C2908E-339F-481F-B84B-5CC94528F3EC}" type="presParOf" srcId="{BDE02F3B-2DCA-49BE-A592-F83126F687A5}" destId="{4A532236-4C8A-4750-B3B5-DC73CF15876A}" srcOrd="0" destOrd="0" presId="urn:microsoft.com/office/officeart/2008/layout/VerticalCurvedList"/>
    <dgm:cxn modelId="{A765EC26-0FCF-4D46-BA0E-0123D8BE4C7C}" type="presParOf" srcId="{9A821529-2095-43F1-A49A-7FD3388A369E}" destId="{F259DB5F-801D-4DDC-976B-11AC2DA4DE1F}" srcOrd="5" destOrd="0" presId="urn:microsoft.com/office/officeart/2008/layout/VerticalCurvedList"/>
    <dgm:cxn modelId="{CFF6CC95-521A-4449-B2D8-F8E986902775}" type="presParOf" srcId="{9A821529-2095-43F1-A49A-7FD3388A369E}" destId="{5A788089-FCB5-451D-84EB-F6CEEF3D2EF1}" srcOrd="6" destOrd="0" presId="urn:microsoft.com/office/officeart/2008/layout/VerticalCurvedList"/>
    <dgm:cxn modelId="{AD4352C4-8855-443F-92DF-47D50F5134E8}" type="presParOf" srcId="{5A788089-FCB5-451D-84EB-F6CEEF3D2EF1}" destId="{76EA76C5-3F57-4081-9CBE-6CCCFD392D54}" srcOrd="0" destOrd="0" presId="urn:microsoft.com/office/officeart/2008/layout/VerticalCurvedList"/>
    <dgm:cxn modelId="{1C78EDB6-5A47-4B8C-9346-7C3DA37028ED}" type="presParOf" srcId="{9A821529-2095-43F1-A49A-7FD3388A369E}" destId="{233D028A-BB28-4798-BA41-0CA8C30A9B8F}" srcOrd="7" destOrd="0" presId="urn:microsoft.com/office/officeart/2008/layout/VerticalCurvedList"/>
    <dgm:cxn modelId="{643A5F6C-BFC2-4E24-9BCC-50558D9BBD0E}" type="presParOf" srcId="{9A821529-2095-43F1-A49A-7FD3388A369E}" destId="{BA2EEC42-007C-45C0-9374-61CDF3C26CF6}" srcOrd="8" destOrd="0" presId="urn:microsoft.com/office/officeart/2008/layout/VerticalCurvedList"/>
    <dgm:cxn modelId="{030D3C63-C3DB-4925-9B17-A99DE2356615}" type="presParOf" srcId="{BA2EEC42-007C-45C0-9374-61CDF3C26CF6}" destId="{07B9632A-F5DB-4776-857D-AB64AEAC9FB1}" srcOrd="0" destOrd="0" presId="urn:microsoft.com/office/officeart/2008/layout/VerticalCurvedList"/>
    <dgm:cxn modelId="{A4AAF4B2-1064-4B46-AAFC-B761339ED11F}" type="presParOf" srcId="{9A821529-2095-43F1-A49A-7FD3388A369E}" destId="{070A4119-405E-4988-A3E1-7C9EEA7795BA}" srcOrd="9" destOrd="0" presId="urn:microsoft.com/office/officeart/2008/layout/VerticalCurvedList"/>
    <dgm:cxn modelId="{14C31C07-A0F6-4756-B383-01CEB6D8624B}" type="presParOf" srcId="{9A821529-2095-43F1-A49A-7FD3388A369E}" destId="{AF4C4996-00A0-4C30-AFCD-DCF7ED559151}" srcOrd="10" destOrd="0" presId="urn:microsoft.com/office/officeart/2008/layout/VerticalCurvedList"/>
    <dgm:cxn modelId="{19F3FB61-4F88-45F6-B87E-8DCD1463F1E4}" type="presParOf" srcId="{AF4C4996-00A0-4C30-AFCD-DCF7ED559151}" destId="{29DE8046-8D58-4AE6-BB77-CDF6BA30F97A}" srcOrd="0" destOrd="0" presId="urn:microsoft.com/office/officeart/2008/layout/VerticalCurvedList"/>
    <dgm:cxn modelId="{0BA9CBB6-BCFB-4B7C-B936-93BC754889FE}" type="presParOf" srcId="{9A821529-2095-43F1-A49A-7FD3388A369E}" destId="{EBCADDE9-427C-4F9A-81FC-8D3660DE132B}" srcOrd="11" destOrd="0" presId="urn:microsoft.com/office/officeart/2008/layout/VerticalCurvedList"/>
    <dgm:cxn modelId="{8C52E311-0F6F-4F28-84C0-6558895BA8E4}" type="presParOf" srcId="{9A821529-2095-43F1-A49A-7FD3388A369E}" destId="{5A57B3C3-5762-4DE8-B0D6-6CDDCBC9ABBB}" srcOrd="12" destOrd="0" presId="urn:microsoft.com/office/officeart/2008/layout/VerticalCurvedList"/>
    <dgm:cxn modelId="{94690898-C0EB-4778-9A82-2A6080A9A30E}" type="presParOf" srcId="{5A57B3C3-5762-4DE8-B0D6-6CDDCBC9ABBB}" destId="{3E8B0FB6-872C-4DC3-A8ED-BFDFC084115D}" srcOrd="0" destOrd="0" presId="urn:microsoft.com/office/officeart/2008/layout/VerticalCurvedList"/>
    <dgm:cxn modelId="{52FCBEF4-C137-4C0D-B649-F83A673DCFE8}" type="presParOf" srcId="{9A821529-2095-43F1-A49A-7FD3388A369E}" destId="{2A5E6FA6-5559-4F84-9D47-82BB8FF2A35C}" srcOrd="13" destOrd="0" presId="urn:microsoft.com/office/officeart/2008/layout/VerticalCurvedList"/>
    <dgm:cxn modelId="{33C2CCC4-0C75-4CDF-B615-8328641C098A}" type="presParOf" srcId="{9A821529-2095-43F1-A49A-7FD3388A369E}" destId="{26DBA74D-10AD-4A76-8038-7E2FABE8B471}" srcOrd="14" destOrd="0" presId="urn:microsoft.com/office/officeart/2008/layout/VerticalCurvedList"/>
    <dgm:cxn modelId="{38A733CC-DEB5-4429-A3F0-D31B3FA14451}" type="presParOf" srcId="{26DBA74D-10AD-4A76-8038-7E2FABE8B471}" destId="{6C042949-9B71-4D6C-A9E5-5E7A00A225F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1589E7-5758-4F51-B05E-D2E41596EE46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F21DB42D-5FFA-4D41-9DBE-CC12574802DE}">
      <dgm:prSet phldrT="[Text]"/>
      <dgm:spPr/>
      <dgm:t>
        <a:bodyPr/>
        <a:lstStyle/>
        <a:p>
          <a:r>
            <a:rPr lang="lv-LV" dirty="0"/>
            <a:t>Zviedrija</a:t>
          </a:r>
        </a:p>
      </dgm:t>
    </dgm:pt>
    <dgm:pt modelId="{76A29CC2-A8F7-494A-9579-663606ACD3CD}" type="parTrans" cxnId="{2D41A18A-706C-4E4C-A00A-23143FF1493C}">
      <dgm:prSet/>
      <dgm:spPr/>
      <dgm:t>
        <a:bodyPr/>
        <a:lstStyle/>
        <a:p>
          <a:endParaRPr lang="lv-LV"/>
        </a:p>
      </dgm:t>
    </dgm:pt>
    <dgm:pt modelId="{45E11BB4-D0F7-46FE-8E5D-5B727D8EA553}" type="sibTrans" cxnId="{2D41A18A-706C-4E4C-A00A-23143FF1493C}">
      <dgm:prSet/>
      <dgm:spPr/>
      <dgm:t>
        <a:bodyPr/>
        <a:lstStyle/>
        <a:p>
          <a:endParaRPr lang="lv-LV"/>
        </a:p>
      </dgm:t>
    </dgm:pt>
    <dgm:pt modelId="{41E691A1-A19E-41A0-94D0-1FD7D4B9EBBD}">
      <dgm:prSet phldrT="[Text]"/>
      <dgm:spPr/>
      <dgm:t>
        <a:bodyPr/>
        <a:lstStyle/>
        <a:p>
          <a:r>
            <a:rPr lang="en-US" dirty="0"/>
            <a:t>D</a:t>
          </a:r>
          <a:r>
            <a:rPr lang="lv-LV" dirty="0"/>
            <a:t>ānija</a:t>
          </a:r>
        </a:p>
      </dgm:t>
    </dgm:pt>
    <dgm:pt modelId="{E00AA338-3673-4895-9B53-905A73F80DAA}" type="parTrans" cxnId="{58AA056E-18AE-46FB-BB91-6BCE0E0A3FEA}">
      <dgm:prSet/>
      <dgm:spPr/>
      <dgm:t>
        <a:bodyPr/>
        <a:lstStyle/>
        <a:p>
          <a:endParaRPr lang="lv-LV"/>
        </a:p>
      </dgm:t>
    </dgm:pt>
    <dgm:pt modelId="{7F4E113A-9A4D-4158-BA50-EE5DF082B346}" type="sibTrans" cxnId="{58AA056E-18AE-46FB-BB91-6BCE0E0A3FEA}">
      <dgm:prSet/>
      <dgm:spPr/>
      <dgm:t>
        <a:bodyPr/>
        <a:lstStyle/>
        <a:p>
          <a:endParaRPr lang="lv-LV"/>
        </a:p>
      </dgm:t>
    </dgm:pt>
    <dgm:pt modelId="{7400998E-1CD6-44D6-B482-970DEE4D66CC}">
      <dgm:prSet phldrT="[Text]"/>
      <dgm:spPr/>
      <dgm:t>
        <a:bodyPr/>
        <a:lstStyle/>
        <a:p>
          <a:r>
            <a:rPr lang="lv-LV" dirty="0"/>
            <a:t>Norvēģija</a:t>
          </a:r>
        </a:p>
      </dgm:t>
    </dgm:pt>
    <dgm:pt modelId="{E55CE384-B9CF-4E43-911E-5FF32F092374}" type="parTrans" cxnId="{02A0FD1C-6243-409E-A49B-C3A6A98D2376}">
      <dgm:prSet/>
      <dgm:spPr/>
      <dgm:t>
        <a:bodyPr/>
        <a:lstStyle/>
        <a:p>
          <a:endParaRPr lang="lv-LV"/>
        </a:p>
      </dgm:t>
    </dgm:pt>
    <dgm:pt modelId="{6A54915E-D21E-4CB9-A2A2-C9AF981ABDC3}" type="sibTrans" cxnId="{02A0FD1C-6243-409E-A49B-C3A6A98D2376}">
      <dgm:prSet/>
      <dgm:spPr/>
      <dgm:t>
        <a:bodyPr/>
        <a:lstStyle/>
        <a:p>
          <a:endParaRPr lang="lv-LV"/>
        </a:p>
      </dgm:t>
    </dgm:pt>
    <dgm:pt modelId="{2BE781D4-32D9-4D04-B596-FD0CD07746B3}">
      <dgm:prSet phldrT="[Text]"/>
      <dgm:spPr/>
      <dgm:t>
        <a:bodyPr/>
        <a:lstStyle/>
        <a:p>
          <a:r>
            <a:rPr lang="lv-LV" b="1" dirty="0"/>
            <a:t>Somija</a:t>
          </a:r>
        </a:p>
      </dgm:t>
    </dgm:pt>
    <dgm:pt modelId="{7C2260F1-80A3-49CB-876F-3599311FE9DD}" type="parTrans" cxnId="{02863B1C-A338-433D-9760-3479283A28CC}">
      <dgm:prSet/>
      <dgm:spPr/>
      <dgm:t>
        <a:bodyPr/>
        <a:lstStyle/>
        <a:p>
          <a:endParaRPr lang="lv-LV"/>
        </a:p>
      </dgm:t>
    </dgm:pt>
    <dgm:pt modelId="{9BADEA12-7F34-46B5-BB73-14511A17E29B}" type="sibTrans" cxnId="{02863B1C-A338-433D-9760-3479283A28CC}">
      <dgm:prSet/>
      <dgm:spPr/>
      <dgm:t>
        <a:bodyPr/>
        <a:lstStyle/>
        <a:p>
          <a:endParaRPr lang="lv-LV"/>
        </a:p>
      </dgm:t>
    </dgm:pt>
    <dgm:pt modelId="{FA3E59F0-665F-403C-A868-3F54C9D60244}" type="pres">
      <dgm:prSet presAssocID="{9C1589E7-5758-4F51-B05E-D2E41596EE46}" presName="diagram" presStyleCnt="0">
        <dgm:presLayoutVars>
          <dgm:dir/>
          <dgm:resizeHandles val="exact"/>
        </dgm:presLayoutVars>
      </dgm:prSet>
      <dgm:spPr/>
    </dgm:pt>
    <dgm:pt modelId="{72A0590D-E24E-479D-AC1D-51AF20DD3FBB}" type="pres">
      <dgm:prSet presAssocID="{F21DB42D-5FFA-4D41-9DBE-CC12574802DE}" presName="node" presStyleLbl="node1" presStyleIdx="0" presStyleCnt="4">
        <dgm:presLayoutVars>
          <dgm:bulletEnabled val="1"/>
        </dgm:presLayoutVars>
      </dgm:prSet>
      <dgm:spPr/>
    </dgm:pt>
    <dgm:pt modelId="{39BFFB4E-9C11-4BE9-B43B-05C91CC2449D}" type="pres">
      <dgm:prSet presAssocID="{45E11BB4-D0F7-46FE-8E5D-5B727D8EA553}" presName="sibTrans" presStyleCnt="0"/>
      <dgm:spPr/>
    </dgm:pt>
    <dgm:pt modelId="{2CA062CE-0736-4374-A8A5-53680B1D03A5}" type="pres">
      <dgm:prSet presAssocID="{7400998E-1CD6-44D6-B482-970DEE4D66CC}" presName="node" presStyleLbl="node1" presStyleIdx="1" presStyleCnt="4">
        <dgm:presLayoutVars>
          <dgm:bulletEnabled val="1"/>
        </dgm:presLayoutVars>
      </dgm:prSet>
      <dgm:spPr/>
    </dgm:pt>
    <dgm:pt modelId="{E06B2FCC-E0B1-4BC2-9551-64A56EDD6CD3}" type="pres">
      <dgm:prSet presAssocID="{6A54915E-D21E-4CB9-A2A2-C9AF981ABDC3}" presName="sibTrans" presStyleCnt="0"/>
      <dgm:spPr/>
    </dgm:pt>
    <dgm:pt modelId="{54628AE0-5EEE-4089-84AE-96EC0A1258B3}" type="pres">
      <dgm:prSet presAssocID="{41E691A1-A19E-41A0-94D0-1FD7D4B9EBBD}" presName="node" presStyleLbl="node1" presStyleIdx="2" presStyleCnt="4">
        <dgm:presLayoutVars>
          <dgm:bulletEnabled val="1"/>
        </dgm:presLayoutVars>
      </dgm:prSet>
      <dgm:spPr/>
    </dgm:pt>
    <dgm:pt modelId="{5D65038C-3806-428E-AA39-05A06A5B8E2D}" type="pres">
      <dgm:prSet presAssocID="{7F4E113A-9A4D-4158-BA50-EE5DF082B346}" presName="sibTrans" presStyleCnt="0"/>
      <dgm:spPr/>
    </dgm:pt>
    <dgm:pt modelId="{AA9096E6-A698-49D1-8BB6-4EB2573C1ACA}" type="pres">
      <dgm:prSet presAssocID="{2BE781D4-32D9-4D04-B596-FD0CD07746B3}" presName="node" presStyleLbl="node1" presStyleIdx="3" presStyleCnt="4">
        <dgm:presLayoutVars>
          <dgm:bulletEnabled val="1"/>
        </dgm:presLayoutVars>
      </dgm:prSet>
      <dgm:spPr/>
    </dgm:pt>
  </dgm:ptLst>
  <dgm:cxnLst>
    <dgm:cxn modelId="{02863B1C-A338-433D-9760-3479283A28CC}" srcId="{9C1589E7-5758-4F51-B05E-D2E41596EE46}" destId="{2BE781D4-32D9-4D04-B596-FD0CD07746B3}" srcOrd="3" destOrd="0" parTransId="{7C2260F1-80A3-49CB-876F-3599311FE9DD}" sibTransId="{9BADEA12-7F34-46B5-BB73-14511A17E29B}"/>
    <dgm:cxn modelId="{02A0FD1C-6243-409E-A49B-C3A6A98D2376}" srcId="{9C1589E7-5758-4F51-B05E-D2E41596EE46}" destId="{7400998E-1CD6-44D6-B482-970DEE4D66CC}" srcOrd="1" destOrd="0" parTransId="{E55CE384-B9CF-4E43-911E-5FF32F092374}" sibTransId="{6A54915E-D21E-4CB9-A2A2-C9AF981ABDC3}"/>
    <dgm:cxn modelId="{0A0E2844-849E-47BF-A217-EC4F1C29DCBF}" type="presOf" srcId="{2BE781D4-32D9-4D04-B596-FD0CD07746B3}" destId="{AA9096E6-A698-49D1-8BB6-4EB2573C1ACA}" srcOrd="0" destOrd="0" presId="urn:microsoft.com/office/officeart/2005/8/layout/default"/>
    <dgm:cxn modelId="{58AA056E-18AE-46FB-BB91-6BCE0E0A3FEA}" srcId="{9C1589E7-5758-4F51-B05E-D2E41596EE46}" destId="{41E691A1-A19E-41A0-94D0-1FD7D4B9EBBD}" srcOrd="2" destOrd="0" parTransId="{E00AA338-3673-4895-9B53-905A73F80DAA}" sibTransId="{7F4E113A-9A4D-4158-BA50-EE5DF082B346}"/>
    <dgm:cxn modelId="{B8859A71-487D-4FB0-B6C7-29F87A73958C}" type="presOf" srcId="{7400998E-1CD6-44D6-B482-970DEE4D66CC}" destId="{2CA062CE-0736-4374-A8A5-53680B1D03A5}" srcOrd="0" destOrd="0" presId="urn:microsoft.com/office/officeart/2005/8/layout/default"/>
    <dgm:cxn modelId="{2D41A18A-706C-4E4C-A00A-23143FF1493C}" srcId="{9C1589E7-5758-4F51-B05E-D2E41596EE46}" destId="{F21DB42D-5FFA-4D41-9DBE-CC12574802DE}" srcOrd="0" destOrd="0" parTransId="{76A29CC2-A8F7-494A-9579-663606ACD3CD}" sibTransId="{45E11BB4-D0F7-46FE-8E5D-5B727D8EA553}"/>
    <dgm:cxn modelId="{2F9F86A1-E9C0-4C6F-AC21-B2DE5A5B0D07}" type="presOf" srcId="{9C1589E7-5758-4F51-B05E-D2E41596EE46}" destId="{FA3E59F0-665F-403C-A868-3F54C9D60244}" srcOrd="0" destOrd="0" presId="urn:microsoft.com/office/officeart/2005/8/layout/default"/>
    <dgm:cxn modelId="{875875D4-C1F5-4991-B27E-3A287E1B01EB}" type="presOf" srcId="{F21DB42D-5FFA-4D41-9DBE-CC12574802DE}" destId="{72A0590D-E24E-479D-AC1D-51AF20DD3FBB}" srcOrd="0" destOrd="0" presId="urn:microsoft.com/office/officeart/2005/8/layout/default"/>
    <dgm:cxn modelId="{A50FAADA-843D-4B7F-ADAB-A5A20DB36510}" type="presOf" srcId="{41E691A1-A19E-41A0-94D0-1FD7D4B9EBBD}" destId="{54628AE0-5EEE-4089-84AE-96EC0A1258B3}" srcOrd="0" destOrd="0" presId="urn:microsoft.com/office/officeart/2005/8/layout/default"/>
    <dgm:cxn modelId="{ACA7549B-6CA1-43C0-A9E5-A0567335D642}" type="presParOf" srcId="{FA3E59F0-665F-403C-A868-3F54C9D60244}" destId="{72A0590D-E24E-479D-AC1D-51AF20DD3FBB}" srcOrd="0" destOrd="0" presId="urn:microsoft.com/office/officeart/2005/8/layout/default"/>
    <dgm:cxn modelId="{D372A1D3-2B9B-4472-BA7E-204F5C70BC12}" type="presParOf" srcId="{FA3E59F0-665F-403C-A868-3F54C9D60244}" destId="{39BFFB4E-9C11-4BE9-B43B-05C91CC2449D}" srcOrd="1" destOrd="0" presId="urn:microsoft.com/office/officeart/2005/8/layout/default"/>
    <dgm:cxn modelId="{A0EBCAE9-C1AA-40BA-971B-2B24929EA76E}" type="presParOf" srcId="{FA3E59F0-665F-403C-A868-3F54C9D60244}" destId="{2CA062CE-0736-4374-A8A5-53680B1D03A5}" srcOrd="2" destOrd="0" presId="urn:microsoft.com/office/officeart/2005/8/layout/default"/>
    <dgm:cxn modelId="{170B8FD9-48EA-41EB-B1B4-BE54A2C44836}" type="presParOf" srcId="{FA3E59F0-665F-403C-A868-3F54C9D60244}" destId="{E06B2FCC-E0B1-4BC2-9551-64A56EDD6CD3}" srcOrd="3" destOrd="0" presId="urn:microsoft.com/office/officeart/2005/8/layout/default"/>
    <dgm:cxn modelId="{F4BA38C3-045D-4136-9207-7BF8987680A7}" type="presParOf" srcId="{FA3E59F0-665F-403C-A868-3F54C9D60244}" destId="{54628AE0-5EEE-4089-84AE-96EC0A1258B3}" srcOrd="4" destOrd="0" presId="urn:microsoft.com/office/officeart/2005/8/layout/default"/>
    <dgm:cxn modelId="{15EF0068-F243-4EBB-A148-8333BF7E11E5}" type="presParOf" srcId="{FA3E59F0-665F-403C-A868-3F54C9D60244}" destId="{5D65038C-3806-428E-AA39-05A06A5B8E2D}" srcOrd="5" destOrd="0" presId="urn:microsoft.com/office/officeart/2005/8/layout/default"/>
    <dgm:cxn modelId="{A6D312B6-AB10-49E3-B1A6-F2CAFBCB2369}" type="presParOf" srcId="{FA3E59F0-665F-403C-A868-3F54C9D60244}" destId="{AA9096E6-A698-49D1-8BB6-4EB2573C1AC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18BE07-0518-46C3-B7CB-AA13D720BE0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7AE6DB85-BA31-4A4D-AFC2-35A34EFE9AF2}">
      <dgm:prSet phldrT="[Text]" custT="1"/>
      <dgm:spPr/>
      <dgm:t>
        <a:bodyPr/>
        <a:lstStyle/>
        <a:p>
          <a:pPr algn="ctr"/>
          <a:r>
            <a:rPr lang="lv-LV" sz="3200" b="1" dirty="0"/>
            <a:t>garantētas tiesības </a:t>
          </a:r>
          <a:r>
            <a:rPr lang="lv-LV" sz="3200" dirty="0"/>
            <a:t>uz līdzdalību </a:t>
          </a:r>
        </a:p>
      </dgm:t>
    </dgm:pt>
    <dgm:pt modelId="{CFF487E1-33F1-4444-B87B-377531A43058}" type="parTrans" cxnId="{5EFF174D-91BC-40FE-AFC0-34AD9A7863F3}">
      <dgm:prSet/>
      <dgm:spPr/>
      <dgm:t>
        <a:bodyPr/>
        <a:lstStyle/>
        <a:p>
          <a:endParaRPr lang="lv-LV"/>
        </a:p>
      </dgm:t>
    </dgm:pt>
    <dgm:pt modelId="{FA11A4D8-1B33-4114-8475-320F4FB2122B}" type="sibTrans" cxnId="{5EFF174D-91BC-40FE-AFC0-34AD9A7863F3}">
      <dgm:prSet/>
      <dgm:spPr/>
      <dgm:t>
        <a:bodyPr/>
        <a:lstStyle/>
        <a:p>
          <a:endParaRPr lang="lv-LV"/>
        </a:p>
      </dgm:t>
    </dgm:pt>
    <dgm:pt modelId="{038D22F0-4608-4FB7-BE4D-676E25AC9C6D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lv-LV" sz="2000" b="1" dirty="0"/>
            <a:t>piekļuve informācijai</a:t>
          </a:r>
        </a:p>
      </dgm:t>
    </dgm:pt>
    <dgm:pt modelId="{A86C04E6-604B-4794-AE2A-8042E6DEFCB8}" type="parTrans" cxnId="{EF81774F-C859-4D8A-9935-4FC1CBF9461F}">
      <dgm:prSet/>
      <dgm:spPr/>
      <dgm:t>
        <a:bodyPr/>
        <a:lstStyle/>
        <a:p>
          <a:endParaRPr lang="lv-LV"/>
        </a:p>
      </dgm:t>
    </dgm:pt>
    <dgm:pt modelId="{B57E102F-5E14-4055-9EE2-D379AC13812B}" type="sibTrans" cxnId="{EF81774F-C859-4D8A-9935-4FC1CBF9461F}">
      <dgm:prSet/>
      <dgm:spPr/>
      <dgm:t>
        <a:bodyPr/>
        <a:lstStyle/>
        <a:p>
          <a:endParaRPr lang="lv-LV"/>
        </a:p>
      </dgm:t>
    </dgm:pt>
    <dgm:pt modelId="{DB2E837F-2D2B-445F-94F7-9FC0BF38C289}">
      <dgm:prSet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lv-LV" sz="2000" b="1" dirty="0"/>
            <a:t>indivīdu vienlīdzība</a:t>
          </a:r>
        </a:p>
      </dgm:t>
    </dgm:pt>
    <dgm:pt modelId="{6848BA0E-BE26-4E0E-A694-5DD4D23C7B11}" type="parTrans" cxnId="{CEE77074-1FD8-48D1-9521-1BC5B44C067A}">
      <dgm:prSet/>
      <dgm:spPr/>
      <dgm:t>
        <a:bodyPr/>
        <a:lstStyle/>
        <a:p>
          <a:endParaRPr lang="lv-LV"/>
        </a:p>
      </dgm:t>
    </dgm:pt>
    <dgm:pt modelId="{AF6706DB-C99A-433E-B186-40456B3C2CB2}" type="sibTrans" cxnId="{CEE77074-1FD8-48D1-9521-1BC5B44C067A}">
      <dgm:prSet/>
      <dgm:spPr/>
      <dgm:t>
        <a:bodyPr/>
        <a:lstStyle/>
        <a:p>
          <a:endParaRPr lang="lv-LV"/>
        </a:p>
      </dgm:t>
    </dgm:pt>
    <dgm:pt modelId="{9E80CD48-B5EC-43F5-81CF-F71BCDEBE423}">
      <dgm:prSet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lv-LV" sz="2000" b="1" dirty="0"/>
            <a:t>NVO būtiskās lomas atzīšana </a:t>
          </a:r>
        </a:p>
      </dgm:t>
    </dgm:pt>
    <dgm:pt modelId="{FC318786-6D4B-4E12-A73B-62530CDFA98F}" type="parTrans" cxnId="{549A805B-DE6D-4C03-8CBD-A65B76E0604C}">
      <dgm:prSet/>
      <dgm:spPr/>
      <dgm:t>
        <a:bodyPr/>
        <a:lstStyle/>
        <a:p>
          <a:endParaRPr lang="lv-LV"/>
        </a:p>
      </dgm:t>
    </dgm:pt>
    <dgm:pt modelId="{FE0ADE40-5629-46F1-80C7-D5A096E04DC5}" type="sibTrans" cxnId="{549A805B-DE6D-4C03-8CBD-A65B76E0604C}">
      <dgm:prSet/>
      <dgm:spPr/>
      <dgm:t>
        <a:bodyPr/>
        <a:lstStyle/>
        <a:p>
          <a:endParaRPr lang="lv-LV"/>
        </a:p>
      </dgm:t>
    </dgm:pt>
    <dgm:pt modelId="{3BA9F8B8-FE9F-4017-9923-7FE92B601274}">
      <dgm:prSet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lv-LV" sz="2000" b="1" dirty="0"/>
            <a:t>nelabvēlīgā situācijā esošo grupu līdzdalības nodrošināšana </a:t>
          </a:r>
        </a:p>
      </dgm:t>
    </dgm:pt>
    <dgm:pt modelId="{DF19FD56-F6B4-4F4A-9A63-7E26E98B51B0}" type="parTrans" cxnId="{055C9207-2803-4B67-8CDF-FF5ABBB3B6BB}">
      <dgm:prSet/>
      <dgm:spPr/>
      <dgm:t>
        <a:bodyPr/>
        <a:lstStyle/>
        <a:p>
          <a:endParaRPr lang="lv-LV"/>
        </a:p>
      </dgm:t>
    </dgm:pt>
    <dgm:pt modelId="{9D6DB16D-85F1-4918-829B-46AC81777D22}" type="sibTrans" cxnId="{055C9207-2803-4B67-8CDF-FF5ABBB3B6BB}">
      <dgm:prSet/>
      <dgm:spPr/>
      <dgm:t>
        <a:bodyPr/>
        <a:lstStyle/>
        <a:p>
          <a:endParaRPr lang="lv-LV"/>
        </a:p>
      </dgm:t>
    </dgm:pt>
    <dgm:pt modelId="{FF8E546F-9920-4506-8CDE-E16AF623F50D}">
      <dgm:prSet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lv-LV" sz="2000" b="1" dirty="0"/>
            <a:t>atbalstošs tiesiskais regulējums</a:t>
          </a:r>
        </a:p>
      </dgm:t>
    </dgm:pt>
    <dgm:pt modelId="{2C4134F9-7C38-4201-AFC4-9345D435A197}" type="parTrans" cxnId="{C108A190-207B-4721-8F45-80C88A76E4CF}">
      <dgm:prSet/>
      <dgm:spPr/>
      <dgm:t>
        <a:bodyPr/>
        <a:lstStyle/>
        <a:p>
          <a:endParaRPr lang="lv-LV"/>
        </a:p>
      </dgm:t>
    </dgm:pt>
    <dgm:pt modelId="{FD322D9C-6F31-4D3F-A357-4669FBCABFB8}" type="sibTrans" cxnId="{C108A190-207B-4721-8F45-80C88A76E4CF}">
      <dgm:prSet/>
      <dgm:spPr/>
      <dgm:t>
        <a:bodyPr/>
        <a:lstStyle/>
        <a:p>
          <a:endParaRPr lang="lv-LV"/>
        </a:p>
      </dgm:t>
    </dgm:pt>
    <dgm:pt modelId="{9D956F77-38BA-486B-A9C3-E44214BCEA77}">
      <dgm:prSet phldrT="[Text]" custT="1"/>
      <dgm:spPr/>
      <dgm:t>
        <a:bodyPr/>
        <a:lstStyle/>
        <a:p>
          <a:pPr>
            <a:spcBef>
              <a:spcPct val="0"/>
            </a:spcBef>
            <a:spcAft>
              <a:spcPct val="20000"/>
            </a:spcAft>
          </a:pPr>
          <a:endParaRPr lang="lv-LV" sz="2000" dirty="0"/>
        </a:p>
      </dgm:t>
    </dgm:pt>
    <dgm:pt modelId="{19E7704D-F78F-4FAE-B4AE-FFF5FC62D7B9}" type="parTrans" cxnId="{8AA14860-B267-4F31-9548-03C3C7FC5D6D}">
      <dgm:prSet/>
      <dgm:spPr/>
      <dgm:t>
        <a:bodyPr/>
        <a:lstStyle/>
        <a:p>
          <a:endParaRPr lang="lv-LV"/>
        </a:p>
      </dgm:t>
    </dgm:pt>
    <dgm:pt modelId="{456835DD-36B9-4CF7-BFA3-96A88303E0A8}" type="sibTrans" cxnId="{8AA14860-B267-4F31-9548-03C3C7FC5D6D}">
      <dgm:prSet/>
      <dgm:spPr/>
      <dgm:t>
        <a:bodyPr/>
        <a:lstStyle/>
        <a:p>
          <a:endParaRPr lang="lv-LV"/>
        </a:p>
      </dgm:t>
    </dgm:pt>
    <dgm:pt modelId="{35E48160-20EE-46F5-8582-E8C4E432FAC8}" type="pres">
      <dgm:prSet presAssocID="{1B18BE07-0518-46C3-B7CB-AA13D720BE0F}" presName="linear" presStyleCnt="0">
        <dgm:presLayoutVars>
          <dgm:animLvl val="lvl"/>
          <dgm:resizeHandles val="exact"/>
        </dgm:presLayoutVars>
      </dgm:prSet>
      <dgm:spPr/>
    </dgm:pt>
    <dgm:pt modelId="{77E4C00B-3C7A-4194-86CD-FDD5296ECC08}" type="pres">
      <dgm:prSet presAssocID="{7AE6DB85-BA31-4A4D-AFC2-35A34EFE9AF2}" presName="parentText" presStyleLbl="node1" presStyleIdx="0" presStyleCnt="1" custScaleY="90502">
        <dgm:presLayoutVars>
          <dgm:chMax val="0"/>
          <dgm:bulletEnabled val="1"/>
        </dgm:presLayoutVars>
      </dgm:prSet>
      <dgm:spPr/>
    </dgm:pt>
    <dgm:pt modelId="{D3800384-AEA2-460B-A0D7-1F44E39414DE}" type="pres">
      <dgm:prSet presAssocID="{7AE6DB85-BA31-4A4D-AFC2-35A34EFE9AF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55C9207-2803-4B67-8CDF-FF5ABBB3B6BB}" srcId="{7AE6DB85-BA31-4A4D-AFC2-35A34EFE9AF2}" destId="{3BA9F8B8-FE9F-4017-9923-7FE92B601274}" srcOrd="4" destOrd="0" parTransId="{DF19FD56-F6B4-4F4A-9A63-7E26E98B51B0}" sibTransId="{9D6DB16D-85F1-4918-829B-46AC81777D22}"/>
    <dgm:cxn modelId="{549A805B-DE6D-4C03-8CBD-A65B76E0604C}" srcId="{7AE6DB85-BA31-4A4D-AFC2-35A34EFE9AF2}" destId="{9E80CD48-B5EC-43F5-81CF-F71BCDEBE423}" srcOrd="3" destOrd="0" parTransId="{FC318786-6D4B-4E12-A73B-62530CDFA98F}" sibTransId="{FE0ADE40-5629-46F1-80C7-D5A096E04DC5}"/>
    <dgm:cxn modelId="{8AA14860-B267-4F31-9548-03C3C7FC5D6D}" srcId="{7AE6DB85-BA31-4A4D-AFC2-35A34EFE9AF2}" destId="{9D956F77-38BA-486B-A9C3-E44214BCEA77}" srcOrd="0" destOrd="0" parTransId="{19E7704D-F78F-4FAE-B4AE-FFF5FC62D7B9}" sibTransId="{456835DD-36B9-4CF7-BFA3-96A88303E0A8}"/>
    <dgm:cxn modelId="{18747A46-45DE-4B2F-87C7-0A93118B8ADA}" type="presOf" srcId="{3BA9F8B8-FE9F-4017-9923-7FE92B601274}" destId="{D3800384-AEA2-460B-A0D7-1F44E39414DE}" srcOrd="0" destOrd="4" presId="urn:microsoft.com/office/officeart/2005/8/layout/vList2"/>
    <dgm:cxn modelId="{5EFF174D-91BC-40FE-AFC0-34AD9A7863F3}" srcId="{1B18BE07-0518-46C3-B7CB-AA13D720BE0F}" destId="{7AE6DB85-BA31-4A4D-AFC2-35A34EFE9AF2}" srcOrd="0" destOrd="0" parTransId="{CFF487E1-33F1-4444-B87B-377531A43058}" sibTransId="{FA11A4D8-1B33-4114-8475-320F4FB2122B}"/>
    <dgm:cxn modelId="{EF81774F-C859-4D8A-9935-4FC1CBF9461F}" srcId="{7AE6DB85-BA31-4A4D-AFC2-35A34EFE9AF2}" destId="{038D22F0-4608-4FB7-BE4D-676E25AC9C6D}" srcOrd="1" destOrd="0" parTransId="{A86C04E6-604B-4794-AE2A-8042E6DEFCB8}" sibTransId="{B57E102F-5E14-4055-9EE2-D379AC13812B}"/>
    <dgm:cxn modelId="{6FA22F73-DC83-467C-B6E4-AB57DA5596A6}" type="presOf" srcId="{1B18BE07-0518-46C3-B7CB-AA13D720BE0F}" destId="{35E48160-20EE-46F5-8582-E8C4E432FAC8}" srcOrd="0" destOrd="0" presId="urn:microsoft.com/office/officeart/2005/8/layout/vList2"/>
    <dgm:cxn modelId="{CEE77074-1FD8-48D1-9521-1BC5B44C067A}" srcId="{7AE6DB85-BA31-4A4D-AFC2-35A34EFE9AF2}" destId="{DB2E837F-2D2B-445F-94F7-9FC0BF38C289}" srcOrd="2" destOrd="0" parTransId="{6848BA0E-BE26-4E0E-A694-5DD4D23C7B11}" sibTransId="{AF6706DB-C99A-433E-B186-40456B3C2CB2}"/>
    <dgm:cxn modelId="{C108A190-207B-4721-8F45-80C88A76E4CF}" srcId="{7AE6DB85-BA31-4A4D-AFC2-35A34EFE9AF2}" destId="{FF8E546F-9920-4506-8CDE-E16AF623F50D}" srcOrd="5" destOrd="0" parTransId="{2C4134F9-7C38-4201-AFC4-9345D435A197}" sibTransId="{FD322D9C-6F31-4D3F-A357-4669FBCABFB8}"/>
    <dgm:cxn modelId="{32D13793-0A28-4B14-9239-A03BED4B275A}" type="presOf" srcId="{9D956F77-38BA-486B-A9C3-E44214BCEA77}" destId="{D3800384-AEA2-460B-A0D7-1F44E39414DE}" srcOrd="0" destOrd="0" presId="urn:microsoft.com/office/officeart/2005/8/layout/vList2"/>
    <dgm:cxn modelId="{7DA6D0BB-C06B-41EC-92CB-E13AE2871B8E}" type="presOf" srcId="{038D22F0-4608-4FB7-BE4D-676E25AC9C6D}" destId="{D3800384-AEA2-460B-A0D7-1F44E39414DE}" srcOrd="0" destOrd="1" presId="urn:microsoft.com/office/officeart/2005/8/layout/vList2"/>
    <dgm:cxn modelId="{65DC83BF-478B-4368-8019-3E1998C077D3}" type="presOf" srcId="{FF8E546F-9920-4506-8CDE-E16AF623F50D}" destId="{D3800384-AEA2-460B-A0D7-1F44E39414DE}" srcOrd="0" destOrd="5" presId="urn:microsoft.com/office/officeart/2005/8/layout/vList2"/>
    <dgm:cxn modelId="{248B17C4-DF02-4269-B1FD-1D8B21975B85}" type="presOf" srcId="{7AE6DB85-BA31-4A4D-AFC2-35A34EFE9AF2}" destId="{77E4C00B-3C7A-4194-86CD-FDD5296ECC08}" srcOrd="0" destOrd="0" presId="urn:microsoft.com/office/officeart/2005/8/layout/vList2"/>
    <dgm:cxn modelId="{EE1FE2F3-6B28-42B2-A320-0BA58A5F5151}" type="presOf" srcId="{DB2E837F-2D2B-445F-94F7-9FC0BF38C289}" destId="{D3800384-AEA2-460B-A0D7-1F44E39414DE}" srcOrd="0" destOrd="2" presId="urn:microsoft.com/office/officeart/2005/8/layout/vList2"/>
    <dgm:cxn modelId="{8E41BBF7-83E2-4246-8274-9765181397FE}" type="presOf" srcId="{9E80CD48-B5EC-43F5-81CF-F71BCDEBE423}" destId="{D3800384-AEA2-460B-A0D7-1F44E39414DE}" srcOrd="0" destOrd="3" presId="urn:microsoft.com/office/officeart/2005/8/layout/vList2"/>
    <dgm:cxn modelId="{72039D6F-BF97-4BE8-AB1B-3FFDF2686B9E}" type="presParOf" srcId="{35E48160-20EE-46F5-8582-E8C4E432FAC8}" destId="{77E4C00B-3C7A-4194-86CD-FDD5296ECC08}" srcOrd="0" destOrd="0" presId="urn:microsoft.com/office/officeart/2005/8/layout/vList2"/>
    <dgm:cxn modelId="{D8D50DF4-CAD6-47ED-9EFA-C5B1B493F0FC}" type="presParOf" srcId="{35E48160-20EE-46F5-8582-E8C4E432FAC8}" destId="{D3800384-AEA2-460B-A0D7-1F44E39414D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51C527-635B-41CD-A877-9158DF237A00}" type="doc">
      <dgm:prSet loTypeId="urn:microsoft.com/office/officeart/2005/8/layout/h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62639E2C-4481-44EB-8FF6-8F93CBDE6031}">
      <dgm:prSet phldrT="[Text]" custT="1"/>
      <dgm:spPr>
        <a:solidFill>
          <a:srgbClr val="FF99FF"/>
        </a:solidFill>
      </dgm:spPr>
      <dgm:t>
        <a:bodyPr/>
        <a:lstStyle/>
        <a:p>
          <a:r>
            <a:rPr lang="lv-LV" sz="1800" b="1" dirty="0"/>
            <a:t>neformālais līmenis </a:t>
          </a:r>
        </a:p>
      </dgm:t>
    </dgm:pt>
    <dgm:pt modelId="{19B51FD3-9729-40F0-9DA3-99A0E9A313F9}" type="parTrans" cxnId="{267B4E15-D28F-490F-8DDC-DA67D878A37B}">
      <dgm:prSet/>
      <dgm:spPr/>
      <dgm:t>
        <a:bodyPr/>
        <a:lstStyle/>
        <a:p>
          <a:endParaRPr lang="lv-LV"/>
        </a:p>
      </dgm:t>
    </dgm:pt>
    <dgm:pt modelId="{B0C5011D-E2FE-4E93-8B79-1C2E936F0199}" type="sibTrans" cxnId="{267B4E15-D28F-490F-8DDC-DA67D878A37B}">
      <dgm:prSet/>
      <dgm:spPr>
        <a:ln>
          <a:solidFill>
            <a:schemeClr val="accent6"/>
          </a:solidFill>
        </a:ln>
      </dgm:spPr>
      <dgm:t>
        <a:bodyPr/>
        <a:lstStyle/>
        <a:p>
          <a:endParaRPr lang="lv-LV"/>
        </a:p>
      </dgm:t>
    </dgm:pt>
    <dgm:pt modelId="{E95927B9-7321-4FC8-8AAB-070F6B00BA87}">
      <dgm:prSet phldrT="[Text]" custT="1"/>
      <dgm:spPr>
        <a:solidFill>
          <a:srgbClr val="FFFF99"/>
        </a:solidFill>
      </dgm:spPr>
      <dgm:t>
        <a:bodyPr/>
        <a:lstStyle/>
        <a:p>
          <a:r>
            <a:rPr lang="lv-LV" sz="1800" b="1" dirty="0"/>
            <a:t>formālais valsts līmenis </a:t>
          </a:r>
        </a:p>
      </dgm:t>
    </dgm:pt>
    <dgm:pt modelId="{D58942A1-DC58-4D11-AF43-1E535AB2B7B1}" type="parTrans" cxnId="{B55D410B-C628-41DC-A63B-99C532D798F7}">
      <dgm:prSet/>
      <dgm:spPr/>
      <dgm:t>
        <a:bodyPr/>
        <a:lstStyle/>
        <a:p>
          <a:endParaRPr lang="lv-LV"/>
        </a:p>
      </dgm:t>
    </dgm:pt>
    <dgm:pt modelId="{DB820C9B-D3D2-48EF-85BE-B30B04A5099E}" type="sibTrans" cxnId="{B55D410B-C628-41DC-A63B-99C532D798F7}">
      <dgm:prSet/>
      <dgm:spPr>
        <a:ln>
          <a:solidFill>
            <a:schemeClr val="accent6"/>
          </a:solidFill>
        </a:ln>
      </dgm:spPr>
      <dgm:t>
        <a:bodyPr/>
        <a:lstStyle/>
        <a:p>
          <a:endParaRPr lang="lv-LV"/>
        </a:p>
      </dgm:t>
    </dgm:pt>
    <dgm:pt modelId="{81A69FE4-D270-4B96-802C-F3382E61A4A1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lv-LV" dirty="0"/>
            <a:t>valdība</a:t>
          </a:r>
        </a:p>
      </dgm:t>
    </dgm:pt>
    <dgm:pt modelId="{FEC83CBC-12D4-4011-A509-13E3A18F3C22}" type="parTrans" cxnId="{95D6DD94-552C-4B68-8BE9-E5C176CAC75E}">
      <dgm:prSet/>
      <dgm:spPr/>
      <dgm:t>
        <a:bodyPr/>
        <a:lstStyle/>
        <a:p>
          <a:endParaRPr lang="lv-LV"/>
        </a:p>
      </dgm:t>
    </dgm:pt>
    <dgm:pt modelId="{92032B00-AB7B-4B56-BC37-2C616B0E7C8D}" type="sibTrans" cxnId="{95D6DD94-552C-4B68-8BE9-E5C176CAC75E}">
      <dgm:prSet/>
      <dgm:spPr/>
      <dgm:t>
        <a:bodyPr/>
        <a:lstStyle/>
        <a:p>
          <a:endParaRPr lang="lv-LV"/>
        </a:p>
      </dgm:t>
    </dgm:pt>
    <dgm:pt modelId="{904ED33F-D73D-4B93-BB1E-7B1C32E26ECB}">
      <dgm:prSet phldrT="[Text]" custT="1"/>
      <dgm:spPr>
        <a:solidFill>
          <a:srgbClr val="99CCFF"/>
        </a:solidFill>
      </dgm:spPr>
      <dgm:t>
        <a:bodyPr/>
        <a:lstStyle/>
        <a:p>
          <a:r>
            <a:rPr lang="lv-LV" sz="1800" b="1" dirty="0"/>
            <a:t>formālais  pārnacionālais  līmenis</a:t>
          </a:r>
        </a:p>
      </dgm:t>
    </dgm:pt>
    <dgm:pt modelId="{11F1415E-BA29-49EF-8C51-24A048DAD558}" type="parTrans" cxnId="{787C560F-7B59-43C9-8325-8B47AB1895B1}">
      <dgm:prSet/>
      <dgm:spPr/>
      <dgm:t>
        <a:bodyPr/>
        <a:lstStyle/>
        <a:p>
          <a:endParaRPr lang="lv-LV"/>
        </a:p>
      </dgm:t>
    </dgm:pt>
    <dgm:pt modelId="{681D4FD2-A0D1-4570-80A2-85CC49612D2D}" type="sibTrans" cxnId="{787C560F-7B59-43C9-8325-8B47AB1895B1}">
      <dgm:prSet/>
      <dgm:spPr/>
      <dgm:t>
        <a:bodyPr/>
        <a:lstStyle/>
        <a:p>
          <a:endParaRPr lang="lv-LV"/>
        </a:p>
      </dgm:t>
    </dgm:pt>
    <dgm:pt modelId="{FA06D223-B6F4-4747-A074-3B1C953181AE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lv-LV" dirty="0"/>
            <a:t>Eiropas  Komisija</a:t>
          </a:r>
        </a:p>
      </dgm:t>
    </dgm:pt>
    <dgm:pt modelId="{4280598E-AD7B-495F-B61D-DE31FC121D28}" type="parTrans" cxnId="{9D0D75D1-444C-49F5-AF47-CA3FA0DB13FB}">
      <dgm:prSet/>
      <dgm:spPr/>
      <dgm:t>
        <a:bodyPr/>
        <a:lstStyle/>
        <a:p>
          <a:endParaRPr lang="lv-LV"/>
        </a:p>
      </dgm:t>
    </dgm:pt>
    <dgm:pt modelId="{2FA445EF-E810-4A34-BB61-4491A42D8EDB}" type="sibTrans" cxnId="{9D0D75D1-444C-49F5-AF47-CA3FA0DB13FB}">
      <dgm:prSet/>
      <dgm:spPr/>
      <dgm:t>
        <a:bodyPr/>
        <a:lstStyle/>
        <a:p>
          <a:endParaRPr lang="lv-LV"/>
        </a:p>
      </dgm:t>
    </dgm:pt>
    <dgm:pt modelId="{8DBFD908-5148-40EB-BCB8-7E1C8E965FD6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lv-LV" dirty="0"/>
            <a:t>ES  nevalstisko  organizāciju tīklojumi</a:t>
          </a:r>
        </a:p>
      </dgm:t>
    </dgm:pt>
    <dgm:pt modelId="{F28519DB-6806-4846-98CC-D021D230A01A}" type="parTrans" cxnId="{4D91A2F7-097C-4C28-B3DB-09724F0A0CB5}">
      <dgm:prSet/>
      <dgm:spPr/>
      <dgm:t>
        <a:bodyPr/>
        <a:lstStyle/>
        <a:p>
          <a:endParaRPr lang="lv-LV"/>
        </a:p>
      </dgm:t>
    </dgm:pt>
    <dgm:pt modelId="{02396FC5-B396-4673-8165-936D781F701F}" type="sibTrans" cxnId="{4D91A2F7-097C-4C28-B3DB-09724F0A0CB5}">
      <dgm:prSet/>
      <dgm:spPr/>
      <dgm:t>
        <a:bodyPr/>
        <a:lstStyle/>
        <a:p>
          <a:endParaRPr lang="lv-LV"/>
        </a:p>
      </dgm:t>
    </dgm:pt>
    <dgm:pt modelId="{5BC93C7B-2516-4F24-AF21-CDF2E30A67A7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lv-LV" dirty="0"/>
            <a:t>parlaments</a:t>
          </a:r>
        </a:p>
      </dgm:t>
    </dgm:pt>
    <dgm:pt modelId="{0F85093A-5F68-4FA3-9515-8CB96B0E11B1}" type="parTrans" cxnId="{94A80046-79BC-4CB6-8C32-E4058DAB71CE}">
      <dgm:prSet/>
      <dgm:spPr/>
      <dgm:t>
        <a:bodyPr/>
        <a:lstStyle/>
        <a:p>
          <a:endParaRPr lang="lv-LV"/>
        </a:p>
      </dgm:t>
    </dgm:pt>
    <dgm:pt modelId="{212BC392-BBC9-45C7-94C9-85DC69984007}" type="sibTrans" cxnId="{94A80046-79BC-4CB6-8C32-E4058DAB71CE}">
      <dgm:prSet/>
      <dgm:spPr/>
      <dgm:t>
        <a:bodyPr/>
        <a:lstStyle/>
        <a:p>
          <a:endParaRPr lang="lv-LV"/>
        </a:p>
      </dgm:t>
    </dgm:pt>
    <dgm:pt modelId="{DC65AC88-3C91-4418-B01D-FC9FBBD9D505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lv-LV" dirty="0"/>
            <a:t>Eiropas Parlaments</a:t>
          </a:r>
        </a:p>
      </dgm:t>
    </dgm:pt>
    <dgm:pt modelId="{8BCFDAC6-793D-4E8F-97A3-F0C0668DF1B1}" type="parTrans" cxnId="{A4BF26A0-07D6-4361-AE83-82D7219A7641}">
      <dgm:prSet/>
      <dgm:spPr/>
      <dgm:t>
        <a:bodyPr/>
        <a:lstStyle/>
        <a:p>
          <a:endParaRPr lang="lv-LV"/>
        </a:p>
      </dgm:t>
    </dgm:pt>
    <dgm:pt modelId="{B54FDEFA-303B-4AD2-B67A-510D95F648E8}" type="sibTrans" cxnId="{A4BF26A0-07D6-4361-AE83-82D7219A7641}">
      <dgm:prSet/>
      <dgm:spPr/>
      <dgm:t>
        <a:bodyPr/>
        <a:lstStyle/>
        <a:p>
          <a:endParaRPr lang="lv-LV"/>
        </a:p>
      </dgm:t>
    </dgm:pt>
    <dgm:pt modelId="{9E5752D5-D354-49FD-B9B6-E1F8DEDAE3EC}" type="pres">
      <dgm:prSet presAssocID="{2551C527-635B-41CD-A877-9158DF237A00}" presName="Name0" presStyleCnt="0">
        <dgm:presLayoutVars>
          <dgm:dir/>
          <dgm:animLvl val="lvl"/>
          <dgm:resizeHandles val="exact"/>
        </dgm:presLayoutVars>
      </dgm:prSet>
      <dgm:spPr/>
    </dgm:pt>
    <dgm:pt modelId="{3C4DF451-7641-49F0-BB82-0F8AFD4F5D54}" type="pres">
      <dgm:prSet presAssocID="{2551C527-635B-41CD-A877-9158DF237A00}" presName="tSp" presStyleCnt="0"/>
      <dgm:spPr/>
    </dgm:pt>
    <dgm:pt modelId="{E77D4AB6-8EA5-48A2-A9E0-5FFF162F820D}" type="pres">
      <dgm:prSet presAssocID="{2551C527-635B-41CD-A877-9158DF237A00}" presName="bSp" presStyleCnt="0"/>
      <dgm:spPr/>
    </dgm:pt>
    <dgm:pt modelId="{E0513AE4-4A7A-4DC2-A615-A3AC7215F41D}" type="pres">
      <dgm:prSet presAssocID="{2551C527-635B-41CD-A877-9158DF237A00}" presName="process" presStyleCnt="0"/>
      <dgm:spPr/>
    </dgm:pt>
    <dgm:pt modelId="{403340D8-5DC2-43E6-9591-13B133ABADAA}" type="pres">
      <dgm:prSet presAssocID="{62639E2C-4481-44EB-8FF6-8F93CBDE6031}" presName="composite1" presStyleCnt="0"/>
      <dgm:spPr/>
    </dgm:pt>
    <dgm:pt modelId="{EA9F6A28-2FC6-4FD6-91A2-40E42CA0CF77}" type="pres">
      <dgm:prSet presAssocID="{62639E2C-4481-44EB-8FF6-8F93CBDE6031}" presName="dummyNode1" presStyleLbl="node1" presStyleIdx="0" presStyleCnt="3"/>
      <dgm:spPr/>
    </dgm:pt>
    <dgm:pt modelId="{51961BB0-A725-4909-893B-F6841B12A588}" type="pres">
      <dgm:prSet presAssocID="{62639E2C-4481-44EB-8FF6-8F93CBDE6031}" presName="childNode1" presStyleLbl="bgAcc1" presStyleIdx="0" presStyleCnt="3">
        <dgm:presLayoutVars>
          <dgm:bulletEnabled val="1"/>
        </dgm:presLayoutVars>
      </dgm:prSet>
      <dgm:spPr/>
    </dgm:pt>
    <dgm:pt modelId="{4EE3DF32-284A-46E3-8599-7C76B717EB22}" type="pres">
      <dgm:prSet presAssocID="{62639E2C-4481-44EB-8FF6-8F93CBDE6031}" presName="childNode1tx" presStyleLbl="bgAcc1" presStyleIdx="0" presStyleCnt="3">
        <dgm:presLayoutVars>
          <dgm:bulletEnabled val="1"/>
        </dgm:presLayoutVars>
      </dgm:prSet>
      <dgm:spPr/>
    </dgm:pt>
    <dgm:pt modelId="{DA828997-6E9E-484A-9030-D5AB6AB8D3CA}" type="pres">
      <dgm:prSet presAssocID="{62639E2C-4481-44EB-8FF6-8F93CBDE6031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C9C736CA-A55A-405C-948F-A00F2724E0B8}" type="pres">
      <dgm:prSet presAssocID="{62639E2C-4481-44EB-8FF6-8F93CBDE6031}" presName="connSite1" presStyleCnt="0"/>
      <dgm:spPr/>
    </dgm:pt>
    <dgm:pt modelId="{3E9BEE65-4FC0-4CF4-AC0D-2B6C1716E93A}" type="pres">
      <dgm:prSet presAssocID="{B0C5011D-E2FE-4E93-8B79-1C2E936F0199}" presName="Name9" presStyleLbl="sibTrans2D1" presStyleIdx="0" presStyleCnt="2"/>
      <dgm:spPr/>
    </dgm:pt>
    <dgm:pt modelId="{EAF55104-BD85-41A7-950E-B9652FE1C458}" type="pres">
      <dgm:prSet presAssocID="{E95927B9-7321-4FC8-8AAB-070F6B00BA87}" presName="composite2" presStyleCnt="0"/>
      <dgm:spPr/>
    </dgm:pt>
    <dgm:pt modelId="{A64485A5-0E24-40B1-963F-C46177E8CAC4}" type="pres">
      <dgm:prSet presAssocID="{E95927B9-7321-4FC8-8AAB-070F6B00BA87}" presName="dummyNode2" presStyleLbl="node1" presStyleIdx="0" presStyleCnt="3"/>
      <dgm:spPr/>
    </dgm:pt>
    <dgm:pt modelId="{AC6B6BD8-0E44-49A6-8239-701EECA4944F}" type="pres">
      <dgm:prSet presAssocID="{E95927B9-7321-4FC8-8AAB-070F6B00BA87}" presName="childNode2" presStyleLbl="bgAcc1" presStyleIdx="1" presStyleCnt="3">
        <dgm:presLayoutVars>
          <dgm:bulletEnabled val="1"/>
        </dgm:presLayoutVars>
      </dgm:prSet>
      <dgm:spPr/>
    </dgm:pt>
    <dgm:pt modelId="{D9D5AD41-2FDC-443D-A49B-335841ABF29F}" type="pres">
      <dgm:prSet presAssocID="{E95927B9-7321-4FC8-8AAB-070F6B00BA87}" presName="childNode2tx" presStyleLbl="bgAcc1" presStyleIdx="1" presStyleCnt="3">
        <dgm:presLayoutVars>
          <dgm:bulletEnabled val="1"/>
        </dgm:presLayoutVars>
      </dgm:prSet>
      <dgm:spPr/>
    </dgm:pt>
    <dgm:pt modelId="{AFD1BAC9-46E4-4FC0-981E-43D701640CF9}" type="pres">
      <dgm:prSet presAssocID="{E95927B9-7321-4FC8-8AAB-070F6B00BA87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0778D6E7-A02C-4018-AFB9-C8A2A7A92CE4}" type="pres">
      <dgm:prSet presAssocID="{E95927B9-7321-4FC8-8AAB-070F6B00BA87}" presName="connSite2" presStyleCnt="0"/>
      <dgm:spPr/>
    </dgm:pt>
    <dgm:pt modelId="{39C80EA0-D71E-43D2-A162-881AEE7CEC9D}" type="pres">
      <dgm:prSet presAssocID="{DB820C9B-D3D2-48EF-85BE-B30B04A5099E}" presName="Name18" presStyleLbl="sibTrans2D1" presStyleIdx="1" presStyleCnt="2"/>
      <dgm:spPr/>
    </dgm:pt>
    <dgm:pt modelId="{9B3C33EC-242E-4D3B-89EC-163006D545D7}" type="pres">
      <dgm:prSet presAssocID="{904ED33F-D73D-4B93-BB1E-7B1C32E26ECB}" presName="composite1" presStyleCnt="0"/>
      <dgm:spPr/>
    </dgm:pt>
    <dgm:pt modelId="{15359151-C438-4969-AC5A-581CF43F081D}" type="pres">
      <dgm:prSet presAssocID="{904ED33F-D73D-4B93-BB1E-7B1C32E26ECB}" presName="dummyNode1" presStyleLbl="node1" presStyleIdx="1" presStyleCnt="3"/>
      <dgm:spPr/>
    </dgm:pt>
    <dgm:pt modelId="{A279DFA3-BB36-411D-996A-4FCE72A7AE31}" type="pres">
      <dgm:prSet presAssocID="{904ED33F-D73D-4B93-BB1E-7B1C32E26ECB}" presName="childNode1" presStyleLbl="bgAcc1" presStyleIdx="2" presStyleCnt="3">
        <dgm:presLayoutVars>
          <dgm:bulletEnabled val="1"/>
        </dgm:presLayoutVars>
      </dgm:prSet>
      <dgm:spPr/>
    </dgm:pt>
    <dgm:pt modelId="{FD352F8A-1F99-4E4E-9B6A-4A05C8F9AA80}" type="pres">
      <dgm:prSet presAssocID="{904ED33F-D73D-4B93-BB1E-7B1C32E26ECB}" presName="childNode1tx" presStyleLbl="bgAcc1" presStyleIdx="2" presStyleCnt="3">
        <dgm:presLayoutVars>
          <dgm:bulletEnabled val="1"/>
        </dgm:presLayoutVars>
      </dgm:prSet>
      <dgm:spPr/>
    </dgm:pt>
    <dgm:pt modelId="{F3149C85-9C81-4EA1-86C1-B865419BDE00}" type="pres">
      <dgm:prSet presAssocID="{904ED33F-D73D-4B93-BB1E-7B1C32E26ECB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020406FE-33B7-477B-941E-A74BCD976803}" type="pres">
      <dgm:prSet presAssocID="{904ED33F-D73D-4B93-BB1E-7B1C32E26ECB}" presName="connSite1" presStyleCnt="0"/>
      <dgm:spPr/>
    </dgm:pt>
  </dgm:ptLst>
  <dgm:cxnLst>
    <dgm:cxn modelId="{B55D410B-C628-41DC-A63B-99C532D798F7}" srcId="{2551C527-635B-41CD-A877-9158DF237A00}" destId="{E95927B9-7321-4FC8-8AAB-070F6B00BA87}" srcOrd="1" destOrd="0" parTransId="{D58942A1-DC58-4D11-AF43-1E535AB2B7B1}" sibTransId="{DB820C9B-D3D2-48EF-85BE-B30B04A5099E}"/>
    <dgm:cxn modelId="{787C560F-7B59-43C9-8325-8B47AB1895B1}" srcId="{2551C527-635B-41CD-A877-9158DF237A00}" destId="{904ED33F-D73D-4B93-BB1E-7B1C32E26ECB}" srcOrd="2" destOrd="0" parTransId="{11F1415E-BA29-49EF-8C51-24A048DAD558}" sibTransId="{681D4FD2-A0D1-4570-80A2-85CC49612D2D}"/>
    <dgm:cxn modelId="{267B4E15-D28F-490F-8DDC-DA67D878A37B}" srcId="{2551C527-635B-41CD-A877-9158DF237A00}" destId="{62639E2C-4481-44EB-8FF6-8F93CBDE6031}" srcOrd="0" destOrd="0" parTransId="{19B51FD3-9729-40F0-9DA3-99A0E9A313F9}" sibTransId="{B0C5011D-E2FE-4E93-8B79-1C2E936F0199}"/>
    <dgm:cxn modelId="{6E340417-9D0E-496B-B5CE-5B3ECF570F17}" type="presOf" srcId="{2551C527-635B-41CD-A877-9158DF237A00}" destId="{9E5752D5-D354-49FD-B9B6-E1F8DEDAE3EC}" srcOrd="0" destOrd="0" presId="urn:microsoft.com/office/officeart/2005/8/layout/hProcess4"/>
    <dgm:cxn modelId="{E2AF7019-1F9B-40A5-A8A0-C969C0783DCE}" type="presOf" srcId="{62639E2C-4481-44EB-8FF6-8F93CBDE6031}" destId="{DA828997-6E9E-484A-9030-D5AB6AB8D3CA}" srcOrd="0" destOrd="0" presId="urn:microsoft.com/office/officeart/2005/8/layout/hProcess4"/>
    <dgm:cxn modelId="{62F3851C-A39C-48DC-A726-8E3EEBE1CE4E}" type="presOf" srcId="{8DBFD908-5148-40EB-BCB8-7E1C8E965FD6}" destId="{51961BB0-A725-4909-893B-F6841B12A588}" srcOrd="0" destOrd="0" presId="urn:microsoft.com/office/officeart/2005/8/layout/hProcess4"/>
    <dgm:cxn modelId="{89239E30-B17E-4A2C-8BB7-715559920E03}" type="presOf" srcId="{81A69FE4-D270-4B96-802C-F3382E61A4A1}" destId="{D9D5AD41-2FDC-443D-A49B-335841ABF29F}" srcOrd="1" destOrd="0" presId="urn:microsoft.com/office/officeart/2005/8/layout/hProcess4"/>
    <dgm:cxn modelId="{94A80046-79BC-4CB6-8C32-E4058DAB71CE}" srcId="{E95927B9-7321-4FC8-8AAB-070F6B00BA87}" destId="{5BC93C7B-2516-4F24-AF21-CDF2E30A67A7}" srcOrd="1" destOrd="0" parTransId="{0F85093A-5F68-4FA3-9515-8CB96B0E11B1}" sibTransId="{212BC392-BBC9-45C7-94C9-85DC69984007}"/>
    <dgm:cxn modelId="{67B05F6D-F585-42D3-AF79-3AD931376D24}" type="presOf" srcId="{FA06D223-B6F4-4747-A074-3B1C953181AE}" destId="{FD352F8A-1F99-4E4E-9B6A-4A05C8F9AA80}" srcOrd="1" destOrd="0" presId="urn:microsoft.com/office/officeart/2005/8/layout/hProcess4"/>
    <dgm:cxn modelId="{2A348472-CA28-4FE8-B42B-54116B884E87}" type="presOf" srcId="{B0C5011D-E2FE-4E93-8B79-1C2E936F0199}" destId="{3E9BEE65-4FC0-4CF4-AC0D-2B6C1716E93A}" srcOrd="0" destOrd="0" presId="urn:microsoft.com/office/officeart/2005/8/layout/hProcess4"/>
    <dgm:cxn modelId="{6C346B56-3932-464E-9DD6-31E6FF9272BE}" type="presOf" srcId="{904ED33F-D73D-4B93-BB1E-7B1C32E26ECB}" destId="{F3149C85-9C81-4EA1-86C1-B865419BDE00}" srcOrd="0" destOrd="0" presId="urn:microsoft.com/office/officeart/2005/8/layout/hProcess4"/>
    <dgm:cxn modelId="{6DEB1B84-D6A3-46F2-8B17-63DBBAA9DD08}" type="presOf" srcId="{DC65AC88-3C91-4418-B01D-FC9FBBD9D505}" destId="{A279DFA3-BB36-411D-996A-4FCE72A7AE31}" srcOrd="0" destOrd="1" presId="urn:microsoft.com/office/officeart/2005/8/layout/hProcess4"/>
    <dgm:cxn modelId="{7999B589-077B-4AFE-893E-3E21E900E39B}" type="presOf" srcId="{FA06D223-B6F4-4747-A074-3B1C953181AE}" destId="{A279DFA3-BB36-411D-996A-4FCE72A7AE31}" srcOrd="0" destOrd="0" presId="urn:microsoft.com/office/officeart/2005/8/layout/hProcess4"/>
    <dgm:cxn modelId="{BBA8FD8B-38D0-4E8E-84F0-5A99D9D58FE6}" type="presOf" srcId="{DC65AC88-3C91-4418-B01D-FC9FBBD9D505}" destId="{FD352F8A-1F99-4E4E-9B6A-4A05C8F9AA80}" srcOrd="1" destOrd="1" presId="urn:microsoft.com/office/officeart/2005/8/layout/hProcess4"/>
    <dgm:cxn modelId="{95D6DD94-552C-4B68-8BE9-E5C176CAC75E}" srcId="{E95927B9-7321-4FC8-8AAB-070F6B00BA87}" destId="{81A69FE4-D270-4B96-802C-F3382E61A4A1}" srcOrd="0" destOrd="0" parTransId="{FEC83CBC-12D4-4011-A509-13E3A18F3C22}" sibTransId="{92032B00-AB7B-4B56-BC37-2C616B0E7C8D}"/>
    <dgm:cxn modelId="{A4BF26A0-07D6-4361-AE83-82D7219A7641}" srcId="{904ED33F-D73D-4B93-BB1E-7B1C32E26ECB}" destId="{DC65AC88-3C91-4418-B01D-FC9FBBD9D505}" srcOrd="1" destOrd="0" parTransId="{8BCFDAC6-793D-4E8F-97A3-F0C0668DF1B1}" sibTransId="{B54FDEFA-303B-4AD2-B67A-510D95F648E8}"/>
    <dgm:cxn modelId="{5E3578A7-566E-44A6-BD30-C9D7F2870BBC}" type="presOf" srcId="{E95927B9-7321-4FC8-8AAB-070F6B00BA87}" destId="{AFD1BAC9-46E4-4FC0-981E-43D701640CF9}" srcOrd="0" destOrd="0" presId="urn:microsoft.com/office/officeart/2005/8/layout/hProcess4"/>
    <dgm:cxn modelId="{EEC206C1-4977-426A-B649-186AD4B54218}" type="presOf" srcId="{DB820C9B-D3D2-48EF-85BE-B30B04A5099E}" destId="{39C80EA0-D71E-43D2-A162-881AEE7CEC9D}" srcOrd="0" destOrd="0" presId="urn:microsoft.com/office/officeart/2005/8/layout/hProcess4"/>
    <dgm:cxn modelId="{B43E90CE-3B4F-4936-98A2-16E2A7375A61}" type="presOf" srcId="{5BC93C7B-2516-4F24-AF21-CDF2E30A67A7}" destId="{AC6B6BD8-0E44-49A6-8239-701EECA4944F}" srcOrd="0" destOrd="1" presId="urn:microsoft.com/office/officeart/2005/8/layout/hProcess4"/>
    <dgm:cxn modelId="{9D0D75D1-444C-49F5-AF47-CA3FA0DB13FB}" srcId="{904ED33F-D73D-4B93-BB1E-7B1C32E26ECB}" destId="{FA06D223-B6F4-4747-A074-3B1C953181AE}" srcOrd="0" destOrd="0" parTransId="{4280598E-AD7B-495F-B61D-DE31FC121D28}" sibTransId="{2FA445EF-E810-4A34-BB61-4491A42D8EDB}"/>
    <dgm:cxn modelId="{B0E857F0-1BC6-400D-8708-732836B62DEF}" type="presOf" srcId="{8DBFD908-5148-40EB-BCB8-7E1C8E965FD6}" destId="{4EE3DF32-284A-46E3-8599-7C76B717EB22}" srcOrd="1" destOrd="0" presId="urn:microsoft.com/office/officeart/2005/8/layout/hProcess4"/>
    <dgm:cxn modelId="{4D91A2F7-097C-4C28-B3DB-09724F0A0CB5}" srcId="{62639E2C-4481-44EB-8FF6-8F93CBDE6031}" destId="{8DBFD908-5148-40EB-BCB8-7E1C8E965FD6}" srcOrd="0" destOrd="0" parTransId="{F28519DB-6806-4846-98CC-D021D230A01A}" sibTransId="{02396FC5-B396-4673-8165-936D781F701F}"/>
    <dgm:cxn modelId="{ADCE57FA-50F9-4B06-86C1-AA2BF3DCD7FB}" type="presOf" srcId="{81A69FE4-D270-4B96-802C-F3382E61A4A1}" destId="{AC6B6BD8-0E44-49A6-8239-701EECA4944F}" srcOrd="0" destOrd="0" presId="urn:microsoft.com/office/officeart/2005/8/layout/hProcess4"/>
    <dgm:cxn modelId="{17055AFF-E740-4F38-82C6-C9298B84BB39}" type="presOf" srcId="{5BC93C7B-2516-4F24-AF21-CDF2E30A67A7}" destId="{D9D5AD41-2FDC-443D-A49B-335841ABF29F}" srcOrd="1" destOrd="1" presId="urn:microsoft.com/office/officeart/2005/8/layout/hProcess4"/>
    <dgm:cxn modelId="{4DBD2298-9285-4884-BD3A-1CDA4C570FCD}" type="presParOf" srcId="{9E5752D5-D354-49FD-B9B6-E1F8DEDAE3EC}" destId="{3C4DF451-7641-49F0-BB82-0F8AFD4F5D54}" srcOrd="0" destOrd="0" presId="urn:microsoft.com/office/officeart/2005/8/layout/hProcess4"/>
    <dgm:cxn modelId="{CF5B0CB2-BEF0-47A9-AEE4-DF47E8B40AFF}" type="presParOf" srcId="{9E5752D5-D354-49FD-B9B6-E1F8DEDAE3EC}" destId="{E77D4AB6-8EA5-48A2-A9E0-5FFF162F820D}" srcOrd="1" destOrd="0" presId="urn:microsoft.com/office/officeart/2005/8/layout/hProcess4"/>
    <dgm:cxn modelId="{3DB26834-ABB5-4391-8B26-ACDBB1F7ADD6}" type="presParOf" srcId="{9E5752D5-D354-49FD-B9B6-E1F8DEDAE3EC}" destId="{E0513AE4-4A7A-4DC2-A615-A3AC7215F41D}" srcOrd="2" destOrd="0" presId="urn:microsoft.com/office/officeart/2005/8/layout/hProcess4"/>
    <dgm:cxn modelId="{BC9B797E-C6D8-4239-8270-9108CCC6AA43}" type="presParOf" srcId="{E0513AE4-4A7A-4DC2-A615-A3AC7215F41D}" destId="{403340D8-5DC2-43E6-9591-13B133ABADAA}" srcOrd="0" destOrd="0" presId="urn:microsoft.com/office/officeart/2005/8/layout/hProcess4"/>
    <dgm:cxn modelId="{2C08A5AE-24EB-4D67-9A6C-AA99A7FA0F78}" type="presParOf" srcId="{403340D8-5DC2-43E6-9591-13B133ABADAA}" destId="{EA9F6A28-2FC6-4FD6-91A2-40E42CA0CF77}" srcOrd="0" destOrd="0" presId="urn:microsoft.com/office/officeart/2005/8/layout/hProcess4"/>
    <dgm:cxn modelId="{AC58072D-B684-444F-9A07-A4EAEEEF0A0C}" type="presParOf" srcId="{403340D8-5DC2-43E6-9591-13B133ABADAA}" destId="{51961BB0-A725-4909-893B-F6841B12A588}" srcOrd="1" destOrd="0" presId="urn:microsoft.com/office/officeart/2005/8/layout/hProcess4"/>
    <dgm:cxn modelId="{1321FE7A-D2FC-4B85-8BFC-E02A85872C0F}" type="presParOf" srcId="{403340D8-5DC2-43E6-9591-13B133ABADAA}" destId="{4EE3DF32-284A-46E3-8599-7C76B717EB22}" srcOrd="2" destOrd="0" presId="urn:microsoft.com/office/officeart/2005/8/layout/hProcess4"/>
    <dgm:cxn modelId="{C6CD0E95-DF26-4503-986D-10E980684695}" type="presParOf" srcId="{403340D8-5DC2-43E6-9591-13B133ABADAA}" destId="{DA828997-6E9E-484A-9030-D5AB6AB8D3CA}" srcOrd="3" destOrd="0" presId="urn:microsoft.com/office/officeart/2005/8/layout/hProcess4"/>
    <dgm:cxn modelId="{CCC55413-5C24-4A3D-9C14-5779782A0F5A}" type="presParOf" srcId="{403340D8-5DC2-43E6-9591-13B133ABADAA}" destId="{C9C736CA-A55A-405C-948F-A00F2724E0B8}" srcOrd="4" destOrd="0" presId="urn:microsoft.com/office/officeart/2005/8/layout/hProcess4"/>
    <dgm:cxn modelId="{BF4DBBA3-09B9-46AC-A361-33D0CE59143E}" type="presParOf" srcId="{E0513AE4-4A7A-4DC2-A615-A3AC7215F41D}" destId="{3E9BEE65-4FC0-4CF4-AC0D-2B6C1716E93A}" srcOrd="1" destOrd="0" presId="urn:microsoft.com/office/officeart/2005/8/layout/hProcess4"/>
    <dgm:cxn modelId="{A92C28D2-9D8D-494E-A9C7-604EAB0E1A6D}" type="presParOf" srcId="{E0513AE4-4A7A-4DC2-A615-A3AC7215F41D}" destId="{EAF55104-BD85-41A7-950E-B9652FE1C458}" srcOrd="2" destOrd="0" presId="urn:microsoft.com/office/officeart/2005/8/layout/hProcess4"/>
    <dgm:cxn modelId="{5A7E0EEB-D92A-497C-80EC-93848485BA58}" type="presParOf" srcId="{EAF55104-BD85-41A7-950E-B9652FE1C458}" destId="{A64485A5-0E24-40B1-963F-C46177E8CAC4}" srcOrd="0" destOrd="0" presId="urn:microsoft.com/office/officeart/2005/8/layout/hProcess4"/>
    <dgm:cxn modelId="{7591A092-E4B5-4BF0-AE4B-697205370346}" type="presParOf" srcId="{EAF55104-BD85-41A7-950E-B9652FE1C458}" destId="{AC6B6BD8-0E44-49A6-8239-701EECA4944F}" srcOrd="1" destOrd="0" presId="urn:microsoft.com/office/officeart/2005/8/layout/hProcess4"/>
    <dgm:cxn modelId="{9EBF977D-69E3-4283-A205-14F5DF4539A8}" type="presParOf" srcId="{EAF55104-BD85-41A7-950E-B9652FE1C458}" destId="{D9D5AD41-2FDC-443D-A49B-335841ABF29F}" srcOrd="2" destOrd="0" presId="urn:microsoft.com/office/officeart/2005/8/layout/hProcess4"/>
    <dgm:cxn modelId="{EE098DAC-41C5-4442-97EC-1D62905CBA39}" type="presParOf" srcId="{EAF55104-BD85-41A7-950E-B9652FE1C458}" destId="{AFD1BAC9-46E4-4FC0-981E-43D701640CF9}" srcOrd="3" destOrd="0" presId="urn:microsoft.com/office/officeart/2005/8/layout/hProcess4"/>
    <dgm:cxn modelId="{44622B28-0605-4446-927D-498851F241A3}" type="presParOf" srcId="{EAF55104-BD85-41A7-950E-B9652FE1C458}" destId="{0778D6E7-A02C-4018-AFB9-C8A2A7A92CE4}" srcOrd="4" destOrd="0" presId="urn:microsoft.com/office/officeart/2005/8/layout/hProcess4"/>
    <dgm:cxn modelId="{BBA51EF5-28C0-4272-83D3-F1BCE3840214}" type="presParOf" srcId="{E0513AE4-4A7A-4DC2-A615-A3AC7215F41D}" destId="{39C80EA0-D71E-43D2-A162-881AEE7CEC9D}" srcOrd="3" destOrd="0" presId="urn:microsoft.com/office/officeart/2005/8/layout/hProcess4"/>
    <dgm:cxn modelId="{AD201CD1-3126-451D-BA74-8BD38C0F8477}" type="presParOf" srcId="{E0513AE4-4A7A-4DC2-A615-A3AC7215F41D}" destId="{9B3C33EC-242E-4D3B-89EC-163006D545D7}" srcOrd="4" destOrd="0" presId="urn:microsoft.com/office/officeart/2005/8/layout/hProcess4"/>
    <dgm:cxn modelId="{4EE8D2A9-8390-4D32-BE33-A441B9125771}" type="presParOf" srcId="{9B3C33EC-242E-4D3B-89EC-163006D545D7}" destId="{15359151-C438-4969-AC5A-581CF43F081D}" srcOrd="0" destOrd="0" presId="urn:microsoft.com/office/officeart/2005/8/layout/hProcess4"/>
    <dgm:cxn modelId="{1EDD9434-6163-48AA-BC3F-0064F3DFD8B4}" type="presParOf" srcId="{9B3C33EC-242E-4D3B-89EC-163006D545D7}" destId="{A279DFA3-BB36-411D-996A-4FCE72A7AE31}" srcOrd="1" destOrd="0" presId="urn:microsoft.com/office/officeart/2005/8/layout/hProcess4"/>
    <dgm:cxn modelId="{2190AF10-B8B5-4461-A40D-BD61AE2BEDC4}" type="presParOf" srcId="{9B3C33EC-242E-4D3B-89EC-163006D545D7}" destId="{FD352F8A-1F99-4E4E-9B6A-4A05C8F9AA80}" srcOrd="2" destOrd="0" presId="urn:microsoft.com/office/officeart/2005/8/layout/hProcess4"/>
    <dgm:cxn modelId="{DFB91C46-13EF-4B06-9CBE-F8FCD5D888EA}" type="presParOf" srcId="{9B3C33EC-242E-4D3B-89EC-163006D545D7}" destId="{F3149C85-9C81-4EA1-86C1-B865419BDE00}" srcOrd="3" destOrd="0" presId="urn:microsoft.com/office/officeart/2005/8/layout/hProcess4"/>
    <dgm:cxn modelId="{2AF36416-9B7C-44F1-A193-FE8A9787FFBB}" type="presParOf" srcId="{9B3C33EC-242E-4D3B-89EC-163006D545D7}" destId="{020406FE-33B7-477B-941E-A74BCD97680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C6B25D-BA06-4EF8-894A-0C9B06333286}" type="doc">
      <dgm:prSet loTypeId="urn:microsoft.com/office/officeart/2005/8/layout/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951E5203-D81C-46D5-A5B7-2E8F071D3D80}">
      <dgm:prSet phldrT="[Text]"/>
      <dgm:spPr>
        <a:gradFill rotWithShape="0">
          <a:gsLst>
            <a:gs pos="0">
              <a:srgbClr val="0070C0"/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</a:gradFill>
      </dgm:spPr>
      <dgm:t>
        <a:bodyPr/>
        <a:lstStyle/>
        <a:p>
          <a:r>
            <a:rPr lang="lv-LV" b="1" dirty="0"/>
            <a:t>pilsoņu iniciatīvas </a:t>
          </a:r>
        </a:p>
      </dgm:t>
    </dgm:pt>
    <dgm:pt modelId="{4C15E082-B423-4D62-97F3-04AFC1E77080}" type="parTrans" cxnId="{B0FC9A2A-B632-48E1-967E-0ECC7428EF04}">
      <dgm:prSet/>
      <dgm:spPr/>
      <dgm:t>
        <a:bodyPr/>
        <a:lstStyle/>
        <a:p>
          <a:endParaRPr lang="lv-LV"/>
        </a:p>
      </dgm:t>
    </dgm:pt>
    <dgm:pt modelId="{D1582919-CDA3-486C-8CA8-8D76C9DA892B}" type="sibTrans" cxnId="{B0FC9A2A-B632-48E1-967E-0ECC7428EF04}">
      <dgm:prSet/>
      <dgm:spPr/>
      <dgm:t>
        <a:bodyPr/>
        <a:lstStyle/>
        <a:p>
          <a:endParaRPr lang="lv-LV"/>
        </a:p>
      </dgm:t>
    </dgm:pt>
    <dgm:pt modelId="{F74911AC-E122-4892-9A17-4A167C16FA1C}">
      <dgm:prSet phldrT="[Text]"/>
      <dgm:spPr>
        <a:gradFill rotWithShape="0">
          <a:gsLst>
            <a:gs pos="0">
              <a:srgbClr val="00B050"/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</a:gradFill>
      </dgm:spPr>
      <dgm:t>
        <a:bodyPr/>
        <a:lstStyle/>
        <a:p>
          <a:r>
            <a:rPr lang="lv-LV" b="1" dirty="0"/>
            <a:t>dalība Eiropas Parlamenta vēlēšanās</a:t>
          </a:r>
        </a:p>
      </dgm:t>
    </dgm:pt>
    <dgm:pt modelId="{2EBA983E-3105-49B8-9A58-99D1678C8AC7}" type="parTrans" cxnId="{FA8755D5-F0F5-4CA5-B0EA-4CEFB1C7A78C}">
      <dgm:prSet/>
      <dgm:spPr/>
      <dgm:t>
        <a:bodyPr/>
        <a:lstStyle/>
        <a:p>
          <a:endParaRPr lang="lv-LV"/>
        </a:p>
      </dgm:t>
    </dgm:pt>
    <dgm:pt modelId="{2257A805-DE82-45EC-B5EB-928247113226}" type="sibTrans" cxnId="{FA8755D5-F0F5-4CA5-B0EA-4CEFB1C7A78C}">
      <dgm:prSet/>
      <dgm:spPr/>
      <dgm:t>
        <a:bodyPr/>
        <a:lstStyle/>
        <a:p>
          <a:endParaRPr lang="lv-LV"/>
        </a:p>
      </dgm:t>
    </dgm:pt>
    <dgm:pt modelId="{82D8C45A-3E22-4EBE-8F81-B97086EDFD21}">
      <dgm:prSet phldrT="[Text]"/>
      <dgm:spPr>
        <a:gradFill rotWithShape="0">
          <a:gsLst>
            <a:gs pos="0">
              <a:srgbClr val="7030A0"/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</a:gradFill>
      </dgm:spPr>
      <dgm:t>
        <a:bodyPr/>
        <a:lstStyle/>
        <a:p>
          <a:r>
            <a:rPr lang="lv-LV" b="1" dirty="0"/>
            <a:t>viedokļi, priekšlikumi atbildīgajām institūcijām izaicinājumu risināšanai</a:t>
          </a:r>
        </a:p>
      </dgm:t>
    </dgm:pt>
    <dgm:pt modelId="{98F3B028-312A-4710-95AC-BEA31900C546}" type="parTrans" cxnId="{64E74F29-7803-4CDE-BF64-D7897BEE46D5}">
      <dgm:prSet/>
      <dgm:spPr/>
      <dgm:t>
        <a:bodyPr/>
        <a:lstStyle/>
        <a:p>
          <a:endParaRPr lang="lv-LV"/>
        </a:p>
      </dgm:t>
    </dgm:pt>
    <dgm:pt modelId="{3DD5D1AB-6D86-4C2E-B5A3-4A2B8DD3A408}" type="sibTrans" cxnId="{64E74F29-7803-4CDE-BF64-D7897BEE46D5}">
      <dgm:prSet/>
      <dgm:spPr/>
      <dgm:t>
        <a:bodyPr/>
        <a:lstStyle/>
        <a:p>
          <a:endParaRPr lang="lv-LV"/>
        </a:p>
      </dgm:t>
    </dgm:pt>
    <dgm:pt modelId="{88EB439C-BE63-4B96-BF2B-57070AD54EF6}">
      <dgm:prSet phldrT="[Text]"/>
      <dgm:spPr>
        <a:gradFill rotWithShape="0">
          <a:gsLst>
            <a:gs pos="0">
              <a:srgbClr val="FF322F"/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</a:gradFill>
      </dgm:spPr>
      <dgm:t>
        <a:bodyPr/>
        <a:lstStyle/>
        <a:p>
          <a:r>
            <a:rPr lang="lv-LV" b="1" dirty="0"/>
            <a:t>tikšanās ar politiķiem un ES amatpersonām</a:t>
          </a:r>
        </a:p>
      </dgm:t>
    </dgm:pt>
    <dgm:pt modelId="{9389C6DC-CE8F-4057-88BB-2C634A89DAB6}" type="parTrans" cxnId="{8D93FFFA-8B21-4BC6-B39D-2C9509F3E580}">
      <dgm:prSet/>
      <dgm:spPr/>
      <dgm:t>
        <a:bodyPr/>
        <a:lstStyle/>
        <a:p>
          <a:endParaRPr lang="lv-LV"/>
        </a:p>
      </dgm:t>
    </dgm:pt>
    <dgm:pt modelId="{55115D67-CA66-4C4D-9A17-3E608189E928}" type="sibTrans" cxnId="{8D93FFFA-8B21-4BC6-B39D-2C9509F3E580}">
      <dgm:prSet/>
      <dgm:spPr/>
      <dgm:t>
        <a:bodyPr/>
        <a:lstStyle/>
        <a:p>
          <a:endParaRPr lang="lv-LV"/>
        </a:p>
      </dgm:t>
    </dgm:pt>
    <dgm:pt modelId="{79EC3E18-4D3E-4188-8F79-D7F293A8EBA4}">
      <dgm:prSet phldrT="[Text]"/>
      <dgm:spPr>
        <a:gradFill rotWithShape="0">
          <a:gsLst>
            <a:gs pos="0">
              <a:srgbClr val="FFC000"/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</a:gradFill>
      </dgm:spPr>
      <dgm:t>
        <a:bodyPr/>
        <a:lstStyle/>
        <a:p>
          <a:r>
            <a:rPr lang="lv-LV" b="1" dirty="0"/>
            <a:t>atbalsts vai protesti (mītiņi, demonstrācijas) pret kādas no ES tiesību aktiem</a:t>
          </a:r>
        </a:p>
      </dgm:t>
    </dgm:pt>
    <dgm:pt modelId="{B6D5A220-18AF-435E-A295-C5FA1F21FFDB}" type="parTrans" cxnId="{65F892DD-1C07-490E-B5B7-A1AB093F9A79}">
      <dgm:prSet/>
      <dgm:spPr/>
      <dgm:t>
        <a:bodyPr/>
        <a:lstStyle/>
        <a:p>
          <a:endParaRPr lang="lv-LV"/>
        </a:p>
      </dgm:t>
    </dgm:pt>
    <dgm:pt modelId="{0F8CBA39-1CDB-48A9-99C5-3BDD43A38218}" type="sibTrans" cxnId="{65F892DD-1C07-490E-B5B7-A1AB093F9A79}">
      <dgm:prSet/>
      <dgm:spPr/>
      <dgm:t>
        <a:bodyPr/>
        <a:lstStyle/>
        <a:p>
          <a:endParaRPr lang="lv-LV"/>
        </a:p>
      </dgm:t>
    </dgm:pt>
    <dgm:pt modelId="{3EC8AE5C-1401-4029-9281-714C81CEC2D5}">
      <dgm:prSet phldrT="[Text]"/>
      <dgm:spPr>
        <a:gradFill rotWithShape="0">
          <a:gsLst>
            <a:gs pos="0">
              <a:schemeClr val="accent2">
                <a:lumMod val="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</a:gradFill>
      </dgm:spPr>
      <dgm:t>
        <a:bodyPr/>
        <a:lstStyle/>
        <a:p>
          <a:r>
            <a:rPr lang="lv-LV" b="1" dirty="0"/>
            <a:t>iesaistīšanās kādā no ES NVO tīkliem</a:t>
          </a:r>
        </a:p>
      </dgm:t>
    </dgm:pt>
    <dgm:pt modelId="{A1FF4957-DCD7-468C-80EE-75DF82CDC384}" type="parTrans" cxnId="{0C876016-34B1-41DB-ACA3-9ED00FE2817A}">
      <dgm:prSet/>
      <dgm:spPr/>
      <dgm:t>
        <a:bodyPr/>
        <a:lstStyle/>
        <a:p>
          <a:endParaRPr lang="lv-LV"/>
        </a:p>
      </dgm:t>
    </dgm:pt>
    <dgm:pt modelId="{57D1718D-F47A-45B4-B5F3-15513CE4D7CA}" type="sibTrans" cxnId="{0C876016-34B1-41DB-ACA3-9ED00FE2817A}">
      <dgm:prSet/>
      <dgm:spPr/>
      <dgm:t>
        <a:bodyPr/>
        <a:lstStyle/>
        <a:p>
          <a:endParaRPr lang="lv-LV"/>
        </a:p>
      </dgm:t>
    </dgm:pt>
    <dgm:pt modelId="{8B8319B5-81FC-4690-9F8E-B1FDAA26849C}" type="pres">
      <dgm:prSet presAssocID="{EEC6B25D-BA06-4EF8-894A-0C9B06333286}" presName="Name0" presStyleCnt="0">
        <dgm:presLayoutVars>
          <dgm:dir/>
          <dgm:animLvl val="lvl"/>
          <dgm:resizeHandles val="exact"/>
        </dgm:presLayoutVars>
      </dgm:prSet>
      <dgm:spPr/>
    </dgm:pt>
    <dgm:pt modelId="{C9F05C60-E784-4D8C-B797-AEF5123C3366}" type="pres">
      <dgm:prSet presAssocID="{3EC8AE5C-1401-4029-9281-714C81CEC2D5}" presName="boxAndChildren" presStyleCnt="0"/>
      <dgm:spPr/>
    </dgm:pt>
    <dgm:pt modelId="{CDEE0DD8-84AB-4998-A751-0C1B54D06710}" type="pres">
      <dgm:prSet presAssocID="{3EC8AE5C-1401-4029-9281-714C81CEC2D5}" presName="parentTextBox" presStyleLbl="node1" presStyleIdx="0" presStyleCnt="6"/>
      <dgm:spPr/>
    </dgm:pt>
    <dgm:pt modelId="{6669A1F7-139D-4243-A15E-1D7E7F0DD44F}" type="pres">
      <dgm:prSet presAssocID="{0F8CBA39-1CDB-48A9-99C5-3BDD43A38218}" presName="sp" presStyleCnt="0"/>
      <dgm:spPr/>
    </dgm:pt>
    <dgm:pt modelId="{E46D0C11-17DB-4FBA-8BF9-16AB9A80A449}" type="pres">
      <dgm:prSet presAssocID="{79EC3E18-4D3E-4188-8F79-D7F293A8EBA4}" presName="arrowAndChildren" presStyleCnt="0"/>
      <dgm:spPr/>
    </dgm:pt>
    <dgm:pt modelId="{01A3F23E-CA55-46E9-B089-A74745C2D786}" type="pres">
      <dgm:prSet presAssocID="{79EC3E18-4D3E-4188-8F79-D7F293A8EBA4}" presName="parentTextArrow" presStyleLbl="node1" presStyleIdx="1" presStyleCnt="6"/>
      <dgm:spPr/>
    </dgm:pt>
    <dgm:pt modelId="{139CADE5-AECB-407A-B512-542C47D4E4F8}" type="pres">
      <dgm:prSet presAssocID="{55115D67-CA66-4C4D-9A17-3E608189E928}" presName="sp" presStyleCnt="0"/>
      <dgm:spPr/>
    </dgm:pt>
    <dgm:pt modelId="{7D6ADFE3-81BB-4869-83E5-AB10EA342599}" type="pres">
      <dgm:prSet presAssocID="{88EB439C-BE63-4B96-BF2B-57070AD54EF6}" presName="arrowAndChildren" presStyleCnt="0"/>
      <dgm:spPr/>
    </dgm:pt>
    <dgm:pt modelId="{428104F1-3F31-41BA-AD7A-E1BA91708A56}" type="pres">
      <dgm:prSet presAssocID="{88EB439C-BE63-4B96-BF2B-57070AD54EF6}" presName="parentTextArrow" presStyleLbl="node1" presStyleIdx="2" presStyleCnt="6"/>
      <dgm:spPr/>
    </dgm:pt>
    <dgm:pt modelId="{72BF270C-8733-4EE4-9CF4-146E1CAD15AC}" type="pres">
      <dgm:prSet presAssocID="{3DD5D1AB-6D86-4C2E-B5A3-4A2B8DD3A408}" presName="sp" presStyleCnt="0"/>
      <dgm:spPr/>
    </dgm:pt>
    <dgm:pt modelId="{84377BEF-5E14-48F1-8B6B-10B5DAAA2B3C}" type="pres">
      <dgm:prSet presAssocID="{82D8C45A-3E22-4EBE-8F81-B97086EDFD21}" presName="arrowAndChildren" presStyleCnt="0"/>
      <dgm:spPr/>
    </dgm:pt>
    <dgm:pt modelId="{34A2C12D-A46A-4990-8FDB-C54638C7351F}" type="pres">
      <dgm:prSet presAssocID="{82D8C45A-3E22-4EBE-8F81-B97086EDFD21}" presName="parentTextArrow" presStyleLbl="node1" presStyleIdx="3" presStyleCnt="6"/>
      <dgm:spPr/>
    </dgm:pt>
    <dgm:pt modelId="{78636FD1-1E59-47DC-82B0-0663967D5D9E}" type="pres">
      <dgm:prSet presAssocID="{2257A805-DE82-45EC-B5EB-928247113226}" presName="sp" presStyleCnt="0"/>
      <dgm:spPr/>
    </dgm:pt>
    <dgm:pt modelId="{20F94102-469C-4F21-A10E-95B2B337AB3C}" type="pres">
      <dgm:prSet presAssocID="{F74911AC-E122-4892-9A17-4A167C16FA1C}" presName="arrowAndChildren" presStyleCnt="0"/>
      <dgm:spPr/>
    </dgm:pt>
    <dgm:pt modelId="{47434FEA-8BFA-4CFC-B096-C9CDC53CDA6C}" type="pres">
      <dgm:prSet presAssocID="{F74911AC-E122-4892-9A17-4A167C16FA1C}" presName="parentTextArrow" presStyleLbl="node1" presStyleIdx="4" presStyleCnt="6"/>
      <dgm:spPr/>
    </dgm:pt>
    <dgm:pt modelId="{3A3EF2AE-D622-4A0B-960D-A7C59A673E74}" type="pres">
      <dgm:prSet presAssocID="{D1582919-CDA3-486C-8CA8-8D76C9DA892B}" presName="sp" presStyleCnt="0"/>
      <dgm:spPr/>
    </dgm:pt>
    <dgm:pt modelId="{536C0C03-8FF5-407A-95A7-91AFA8BE96C8}" type="pres">
      <dgm:prSet presAssocID="{951E5203-D81C-46D5-A5B7-2E8F071D3D80}" presName="arrowAndChildren" presStyleCnt="0"/>
      <dgm:spPr/>
    </dgm:pt>
    <dgm:pt modelId="{E04ADB54-6549-48E2-BC02-AF459CA03FAD}" type="pres">
      <dgm:prSet presAssocID="{951E5203-D81C-46D5-A5B7-2E8F071D3D80}" presName="parentTextArrow" presStyleLbl="node1" presStyleIdx="5" presStyleCnt="6"/>
      <dgm:spPr/>
    </dgm:pt>
  </dgm:ptLst>
  <dgm:cxnLst>
    <dgm:cxn modelId="{0C876016-34B1-41DB-ACA3-9ED00FE2817A}" srcId="{EEC6B25D-BA06-4EF8-894A-0C9B06333286}" destId="{3EC8AE5C-1401-4029-9281-714C81CEC2D5}" srcOrd="5" destOrd="0" parTransId="{A1FF4957-DCD7-468C-80EE-75DF82CDC384}" sibTransId="{57D1718D-F47A-45B4-B5F3-15513CE4D7CA}"/>
    <dgm:cxn modelId="{934DC11C-85D0-4A89-A170-F553F03E53E0}" type="presOf" srcId="{F74911AC-E122-4892-9A17-4A167C16FA1C}" destId="{47434FEA-8BFA-4CFC-B096-C9CDC53CDA6C}" srcOrd="0" destOrd="0" presId="urn:microsoft.com/office/officeart/2005/8/layout/process4"/>
    <dgm:cxn modelId="{64E74F29-7803-4CDE-BF64-D7897BEE46D5}" srcId="{EEC6B25D-BA06-4EF8-894A-0C9B06333286}" destId="{82D8C45A-3E22-4EBE-8F81-B97086EDFD21}" srcOrd="2" destOrd="0" parTransId="{98F3B028-312A-4710-95AC-BEA31900C546}" sibTransId="{3DD5D1AB-6D86-4C2E-B5A3-4A2B8DD3A408}"/>
    <dgm:cxn modelId="{B0FC9A2A-B632-48E1-967E-0ECC7428EF04}" srcId="{EEC6B25D-BA06-4EF8-894A-0C9B06333286}" destId="{951E5203-D81C-46D5-A5B7-2E8F071D3D80}" srcOrd="0" destOrd="0" parTransId="{4C15E082-B423-4D62-97F3-04AFC1E77080}" sibTransId="{D1582919-CDA3-486C-8CA8-8D76C9DA892B}"/>
    <dgm:cxn modelId="{D10A625E-2B4E-447E-9869-0E1F2C979208}" type="presOf" srcId="{EEC6B25D-BA06-4EF8-894A-0C9B06333286}" destId="{8B8319B5-81FC-4690-9F8E-B1FDAA26849C}" srcOrd="0" destOrd="0" presId="urn:microsoft.com/office/officeart/2005/8/layout/process4"/>
    <dgm:cxn modelId="{CA3E3161-D841-4269-8523-C4B1E3851580}" type="presOf" srcId="{82D8C45A-3E22-4EBE-8F81-B97086EDFD21}" destId="{34A2C12D-A46A-4990-8FDB-C54638C7351F}" srcOrd="0" destOrd="0" presId="urn:microsoft.com/office/officeart/2005/8/layout/process4"/>
    <dgm:cxn modelId="{1AC81F68-8819-4C36-9C73-B8E3220ECC65}" type="presOf" srcId="{3EC8AE5C-1401-4029-9281-714C81CEC2D5}" destId="{CDEE0DD8-84AB-4998-A751-0C1B54D06710}" srcOrd="0" destOrd="0" presId="urn:microsoft.com/office/officeart/2005/8/layout/process4"/>
    <dgm:cxn modelId="{7BE95187-BA20-4F73-81A3-7B211D24A085}" type="presOf" srcId="{88EB439C-BE63-4B96-BF2B-57070AD54EF6}" destId="{428104F1-3F31-41BA-AD7A-E1BA91708A56}" srcOrd="0" destOrd="0" presId="urn:microsoft.com/office/officeart/2005/8/layout/process4"/>
    <dgm:cxn modelId="{B94B2BC4-441D-40A3-9D1B-BFDEFFD94C81}" type="presOf" srcId="{79EC3E18-4D3E-4188-8F79-D7F293A8EBA4}" destId="{01A3F23E-CA55-46E9-B089-A74745C2D786}" srcOrd="0" destOrd="0" presId="urn:microsoft.com/office/officeart/2005/8/layout/process4"/>
    <dgm:cxn modelId="{FA8755D5-F0F5-4CA5-B0EA-4CEFB1C7A78C}" srcId="{EEC6B25D-BA06-4EF8-894A-0C9B06333286}" destId="{F74911AC-E122-4892-9A17-4A167C16FA1C}" srcOrd="1" destOrd="0" parTransId="{2EBA983E-3105-49B8-9A58-99D1678C8AC7}" sibTransId="{2257A805-DE82-45EC-B5EB-928247113226}"/>
    <dgm:cxn modelId="{65F892DD-1C07-490E-B5B7-A1AB093F9A79}" srcId="{EEC6B25D-BA06-4EF8-894A-0C9B06333286}" destId="{79EC3E18-4D3E-4188-8F79-D7F293A8EBA4}" srcOrd="4" destOrd="0" parTransId="{B6D5A220-18AF-435E-A295-C5FA1F21FFDB}" sibTransId="{0F8CBA39-1CDB-48A9-99C5-3BDD43A38218}"/>
    <dgm:cxn modelId="{F0A50FE7-C82D-4710-829E-D25FDB4266B2}" type="presOf" srcId="{951E5203-D81C-46D5-A5B7-2E8F071D3D80}" destId="{E04ADB54-6549-48E2-BC02-AF459CA03FAD}" srcOrd="0" destOrd="0" presId="urn:microsoft.com/office/officeart/2005/8/layout/process4"/>
    <dgm:cxn modelId="{8D93FFFA-8B21-4BC6-B39D-2C9509F3E580}" srcId="{EEC6B25D-BA06-4EF8-894A-0C9B06333286}" destId="{88EB439C-BE63-4B96-BF2B-57070AD54EF6}" srcOrd="3" destOrd="0" parTransId="{9389C6DC-CE8F-4057-88BB-2C634A89DAB6}" sibTransId="{55115D67-CA66-4C4D-9A17-3E608189E928}"/>
    <dgm:cxn modelId="{52664964-D225-495E-A1E1-41469BB6DC35}" type="presParOf" srcId="{8B8319B5-81FC-4690-9F8E-B1FDAA26849C}" destId="{C9F05C60-E784-4D8C-B797-AEF5123C3366}" srcOrd="0" destOrd="0" presId="urn:microsoft.com/office/officeart/2005/8/layout/process4"/>
    <dgm:cxn modelId="{585814B5-585C-40C0-88D8-570BD6CD31F9}" type="presParOf" srcId="{C9F05C60-E784-4D8C-B797-AEF5123C3366}" destId="{CDEE0DD8-84AB-4998-A751-0C1B54D06710}" srcOrd="0" destOrd="0" presId="urn:microsoft.com/office/officeart/2005/8/layout/process4"/>
    <dgm:cxn modelId="{9C699CF4-4B75-4FFC-B7E7-E37E6F588CB1}" type="presParOf" srcId="{8B8319B5-81FC-4690-9F8E-B1FDAA26849C}" destId="{6669A1F7-139D-4243-A15E-1D7E7F0DD44F}" srcOrd="1" destOrd="0" presId="urn:microsoft.com/office/officeart/2005/8/layout/process4"/>
    <dgm:cxn modelId="{08CBF12F-4CAE-4338-B3D1-8B5B1D1D32CC}" type="presParOf" srcId="{8B8319B5-81FC-4690-9F8E-B1FDAA26849C}" destId="{E46D0C11-17DB-4FBA-8BF9-16AB9A80A449}" srcOrd="2" destOrd="0" presId="urn:microsoft.com/office/officeart/2005/8/layout/process4"/>
    <dgm:cxn modelId="{B5BAB33F-D9B6-47FC-8F34-E847610D62CF}" type="presParOf" srcId="{E46D0C11-17DB-4FBA-8BF9-16AB9A80A449}" destId="{01A3F23E-CA55-46E9-B089-A74745C2D786}" srcOrd="0" destOrd="0" presId="urn:microsoft.com/office/officeart/2005/8/layout/process4"/>
    <dgm:cxn modelId="{3DE62480-49E7-4233-BC7E-16FAACA93443}" type="presParOf" srcId="{8B8319B5-81FC-4690-9F8E-B1FDAA26849C}" destId="{139CADE5-AECB-407A-B512-542C47D4E4F8}" srcOrd="3" destOrd="0" presId="urn:microsoft.com/office/officeart/2005/8/layout/process4"/>
    <dgm:cxn modelId="{C6A59877-E8B3-466A-A94D-684A4EC66F2D}" type="presParOf" srcId="{8B8319B5-81FC-4690-9F8E-B1FDAA26849C}" destId="{7D6ADFE3-81BB-4869-83E5-AB10EA342599}" srcOrd="4" destOrd="0" presId="urn:microsoft.com/office/officeart/2005/8/layout/process4"/>
    <dgm:cxn modelId="{C6846AD3-A625-497F-AEED-143472D1925F}" type="presParOf" srcId="{7D6ADFE3-81BB-4869-83E5-AB10EA342599}" destId="{428104F1-3F31-41BA-AD7A-E1BA91708A56}" srcOrd="0" destOrd="0" presId="urn:microsoft.com/office/officeart/2005/8/layout/process4"/>
    <dgm:cxn modelId="{B4435348-E328-4ACC-9440-8A5E4A3323F6}" type="presParOf" srcId="{8B8319B5-81FC-4690-9F8E-B1FDAA26849C}" destId="{72BF270C-8733-4EE4-9CF4-146E1CAD15AC}" srcOrd="5" destOrd="0" presId="urn:microsoft.com/office/officeart/2005/8/layout/process4"/>
    <dgm:cxn modelId="{91ED79A2-0DC1-4CB7-AB5E-AD6801100E0C}" type="presParOf" srcId="{8B8319B5-81FC-4690-9F8E-B1FDAA26849C}" destId="{84377BEF-5E14-48F1-8B6B-10B5DAAA2B3C}" srcOrd="6" destOrd="0" presId="urn:microsoft.com/office/officeart/2005/8/layout/process4"/>
    <dgm:cxn modelId="{869949EC-8B94-4CFC-AD44-66965A07AEBD}" type="presParOf" srcId="{84377BEF-5E14-48F1-8B6B-10B5DAAA2B3C}" destId="{34A2C12D-A46A-4990-8FDB-C54638C7351F}" srcOrd="0" destOrd="0" presId="urn:microsoft.com/office/officeart/2005/8/layout/process4"/>
    <dgm:cxn modelId="{FD51EB71-4A08-4DA9-90F1-2FD148D8A643}" type="presParOf" srcId="{8B8319B5-81FC-4690-9F8E-B1FDAA26849C}" destId="{78636FD1-1E59-47DC-82B0-0663967D5D9E}" srcOrd="7" destOrd="0" presId="urn:microsoft.com/office/officeart/2005/8/layout/process4"/>
    <dgm:cxn modelId="{8C201957-61CE-41FD-AB4C-4755EDF7ED1B}" type="presParOf" srcId="{8B8319B5-81FC-4690-9F8E-B1FDAA26849C}" destId="{20F94102-469C-4F21-A10E-95B2B337AB3C}" srcOrd="8" destOrd="0" presId="urn:microsoft.com/office/officeart/2005/8/layout/process4"/>
    <dgm:cxn modelId="{4551D345-DB06-471E-BE08-775A8DC6E1A2}" type="presParOf" srcId="{20F94102-469C-4F21-A10E-95B2B337AB3C}" destId="{47434FEA-8BFA-4CFC-B096-C9CDC53CDA6C}" srcOrd="0" destOrd="0" presId="urn:microsoft.com/office/officeart/2005/8/layout/process4"/>
    <dgm:cxn modelId="{07C80942-1B37-4CC3-BF77-6BA7D9885002}" type="presParOf" srcId="{8B8319B5-81FC-4690-9F8E-B1FDAA26849C}" destId="{3A3EF2AE-D622-4A0B-960D-A7C59A673E74}" srcOrd="9" destOrd="0" presId="urn:microsoft.com/office/officeart/2005/8/layout/process4"/>
    <dgm:cxn modelId="{8E8D85BA-2B23-4037-940B-0B37FC6422F7}" type="presParOf" srcId="{8B8319B5-81FC-4690-9F8E-B1FDAA26849C}" destId="{536C0C03-8FF5-407A-95A7-91AFA8BE96C8}" srcOrd="10" destOrd="0" presId="urn:microsoft.com/office/officeart/2005/8/layout/process4"/>
    <dgm:cxn modelId="{04DECE6F-1E2D-4B3C-A356-6CAB404393B4}" type="presParOf" srcId="{536C0C03-8FF5-407A-95A7-91AFA8BE96C8}" destId="{E04ADB54-6549-48E2-BC02-AF459CA03FA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A94CD1-9FBA-476B-8DF8-E791D6B345E1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D6222D71-1FD5-45C3-BC8E-51411F9A37B6}">
      <dgm:prSet phldrT="[Text]"/>
      <dgm:spPr/>
      <dgm:t>
        <a:bodyPr/>
        <a:lstStyle/>
        <a:p>
          <a:r>
            <a:rPr lang="lv-LV" b="1" dirty="0"/>
            <a:t>bez vecuma diskriminācijas</a:t>
          </a:r>
        </a:p>
      </dgm:t>
    </dgm:pt>
    <dgm:pt modelId="{2FE06431-5607-4E25-904A-698CD79E2C9F}" type="parTrans" cxnId="{9596190D-B0DD-4F80-8DF1-ADBED34F6629}">
      <dgm:prSet/>
      <dgm:spPr/>
      <dgm:t>
        <a:bodyPr/>
        <a:lstStyle/>
        <a:p>
          <a:endParaRPr lang="lv-LV"/>
        </a:p>
      </dgm:t>
    </dgm:pt>
    <dgm:pt modelId="{BF4E74BF-10D9-4732-8DAD-E037334DFA03}" type="sibTrans" cxnId="{9596190D-B0DD-4F80-8DF1-ADBED34F6629}">
      <dgm:prSet/>
      <dgm:spPr/>
      <dgm:t>
        <a:bodyPr/>
        <a:lstStyle/>
        <a:p>
          <a:endParaRPr lang="lv-LV"/>
        </a:p>
      </dgm:t>
    </dgm:pt>
    <dgm:pt modelId="{E81711A3-369F-4E5F-978C-D1AC2F13CA03}">
      <dgm:prSet phldrT="[Text]"/>
      <dgm:spPr/>
      <dgm:t>
        <a:bodyPr/>
        <a:lstStyle/>
        <a:p>
          <a:r>
            <a:rPr lang="lv-LV" b="1" dirty="0"/>
            <a:t>senioriem draudzīga sabiedrība</a:t>
          </a:r>
        </a:p>
      </dgm:t>
    </dgm:pt>
    <dgm:pt modelId="{63AFEF07-B646-412F-ADAC-4DA3F6C32FE8}" type="parTrans" cxnId="{40A157C2-9C95-4671-B489-B6F3BB6ECFC5}">
      <dgm:prSet/>
      <dgm:spPr/>
      <dgm:t>
        <a:bodyPr/>
        <a:lstStyle/>
        <a:p>
          <a:endParaRPr lang="lv-LV"/>
        </a:p>
      </dgm:t>
    </dgm:pt>
    <dgm:pt modelId="{3FCABE23-51F4-4185-AC13-F957D5025C85}" type="sibTrans" cxnId="{40A157C2-9C95-4671-B489-B6F3BB6ECFC5}">
      <dgm:prSet/>
      <dgm:spPr/>
      <dgm:t>
        <a:bodyPr/>
        <a:lstStyle/>
        <a:p>
          <a:endParaRPr lang="lv-LV"/>
        </a:p>
      </dgm:t>
    </dgm:pt>
    <dgm:pt modelId="{935D37A0-6AC9-41B4-85C4-F1ABC5513ED5}">
      <dgm:prSet phldrT="[Text]"/>
      <dgm:spPr/>
      <dgm:t>
        <a:bodyPr/>
        <a:lstStyle/>
        <a:p>
          <a:r>
            <a:rPr lang="lv-LV" b="1" dirty="0"/>
            <a:t>aktīvā novecošanās</a:t>
          </a:r>
        </a:p>
      </dgm:t>
    </dgm:pt>
    <dgm:pt modelId="{077048A5-4B15-457C-90C0-49B339D37342}" type="parTrans" cxnId="{014238EF-5AB3-4DA3-957D-67226ACCB5AD}">
      <dgm:prSet/>
      <dgm:spPr/>
      <dgm:t>
        <a:bodyPr/>
        <a:lstStyle/>
        <a:p>
          <a:endParaRPr lang="lv-LV"/>
        </a:p>
      </dgm:t>
    </dgm:pt>
    <dgm:pt modelId="{162BF1D4-51DE-41EF-9EED-A60C988359D7}" type="sibTrans" cxnId="{014238EF-5AB3-4DA3-957D-67226ACCB5AD}">
      <dgm:prSet/>
      <dgm:spPr/>
      <dgm:t>
        <a:bodyPr/>
        <a:lstStyle/>
        <a:p>
          <a:endParaRPr lang="lv-LV"/>
        </a:p>
      </dgm:t>
    </dgm:pt>
    <dgm:pt modelId="{52C40C52-8C67-4F31-9EF2-2B280E28B2E0}">
      <dgm:prSet phldrT="[Text]"/>
      <dgm:spPr/>
      <dgm:t>
        <a:bodyPr/>
        <a:lstStyle/>
        <a:p>
          <a:r>
            <a:rPr lang="lv-LV" b="1" dirty="0"/>
            <a:t>cilvēka cienīga dzīve mazāk aizsargātiem</a:t>
          </a:r>
        </a:p>
      </dgm:t>
    </dgm:pt>
    <dgm:pt modelId="{7430E676-9AFA-4CB3-AE55-314DA4310304}" type="parTrans" cxnId="{298BC9A3-37DD-4D2B-9D2B-5B43BF7F8FB6}">
      <dgm:prSet/>
      <dgm:spPr/>
      <dgm:t>
        <a:bodyPr/>
        <a:lstStyle/>
        <a:p>
          <a:endParaRPr lang="lv-LV"/>
        </a:p>
      </dgm:t>
    </dgm:pt>
    <dgm:pt modelId="{BC8AA330-D9D1-47D3-988B-6CBAD8B70E47}" type="sibTrans" cxnId="{298BC9A3-37DD-4D2B-9D2B-5B43BF7F8FB6}">
      <dgm:prSet/>
      <dgm:spPr/>
      <dgm:t>
        <a:bodyPr/>
        <a:lstStyle/>
        <a:p>
          <a:endParaRPr lang="lv-LV"/>
        </a:p>
      </dgm:t>
    </dgm:pt>
    <dgm:pt modelId="{B3FB0561-5C33-4A84-9E97-4AB05FE196B7}">
      <dgm:prSet phldrT="[Text]"/>
      <dgm:spPr/>
      <dgm:t>
        <a:bodyPr/>
        <a:lstStyle/>
        <a:p>
          <a:r>
            <a:rPr lang="lv-LV" b="1" dirty="0"/>
            <a:t>mūžizglītība</a:t>
          </a:r>
        </a:p>
      </dgm:t>
    </dgm:pt>
    <dgm:pt modelId="{CDC7255C-2D95-4AEA-A3CE-970432066200}" type="parTrans" cxnId="{72488872-BAA2-4656-9566-DE196E357705}">
      <dgm:prSet/>
      <dgm:spPr/>
      <dgm:t>
        <a:bodyPr/>
        <a:lstStyle/>
        <a:p>
          <a:endParaRPr lang="lv-LV"/>
        </a:p>
      </dgm:t>
    </dgm:pt>
    <dgm:pt modelId="{1D38906A-5E0A-4641-9B04-66F3952A2916}" type="sibTrans" cxnId="{72488872-BAA2-4656-9566-DE196E357705}">
      <dgm:prSet/>
      <dgm:spPr/>
      <dgm:t>
        <a:bodyPr/>
        <a:lstStyle/>
        <a:p>
          <a:endParaRPr lang="lv-LV"/>
        </a:p>
      </dgm:t>
    </dgm:pt>
    <dgm:pt modelId="{3C16E231-6F2D-48E0-95BC-295A3B0CDE80}">
      <dgm:prSet phldrT="[Text]"/>
      <dgm:spPr/>
      <dgm:t>
        <a:bodyPr/>
        <a:lstStyle/>
        <a:p>
          <a:r>
            <a:rPr lang="lv-LV" b="1" dirty="0"/>
            <a:t>izaicinājums</a:t>
          </a:r>
        </a:p>
      </dgm:t>
    </dgm:pt>
    <dgm:pt modelId="{1D7CCC6F-D1AE-495E-9982-C0CA7BBFA670}" type="parTrans" cxnId="{4F8B9AF1-E02A-440A-B2DA-1BB4166D94B9}">
      <dgm:prSet/>
      <dgm:spPr/>
      <dgm:t>
        <a:bodyPr/>
        <a:lstStyle/>
        <a:p>
          <a:endParaRPr lang="lv-LV"/>
        </a:p>
      </dgm:t>
    </dgm:pt>
    <dgm:pt modelId="{B1EB5A46-F329-4AC1-A156-C46A5FC9B90C}" type="sibTrans" cxnId="{4F8B9AF1-E02A-440A-B2DA-1BB4166D94B9}">
      <dgm:prSet/>
      <dgm:spPr/>
      <dgm:t>
        <a:bodyPr/>
        <a:lstStyle/>
        <a:p>
          <a:endParaRPr lang="lv-LV"/>
        </a:p>
      </dgm:t>
    </dgm:pt>
    <dgm:pt modelId="{14B47B47-D464-4A92-A3BB-57F44559322C}" type="pres">
      <dgm:prSet presAssocID="{1FA94CD1-9FBA-476B-8DF8-E791D6B345E1}" presName="diagram" presStyleCnt="0">
        <dgm:presLayoutVars>
          <dgm:dir/>
          <dgm:resizeHandles val="exact"/>
        </dgm:presLayoutVars>
      </dgm:prSet>
      <dgm:spPr/>
    </dgm:pt>
    <dgm:pt modelId="{C31A9AC2-0F96-4239-9157-3EBC1192877C}" type="pres">
      <dgm:prSet presAssocID="{D6222D71-1FD5-45C3-BC8E-51411F9A37B6}" presName="node" presStyleLbl="node1" presStyleIdx="0" presStyleCnt="6">
        <dgm:presLayoutVars>
          <dgm:bulletEnabled val="1"/>
        </dgm:presLayoutVars>
      </dgm:prSet>
      <dgm:spPr/>
    </dgm:pt>
    <dgm:pt modelId="{E2AED434-9481-497F-9066-014DB6F9FF57}" type="pres">
      <dgm:prSet presAssocID="{BF4E74BF-10D9-4732-8DAD-E037334DFA03}" presName="sibTrans" presStyleCnt="0"/>
      <dgm:spPr/>
    </dgm:pt>
    <dgm:pt modelId="{89CC2A6B-D34D-458A-BC08-70DB6FE3193A}" type="pres">
      <dgm:prSet presAssocID="{E81711A3-369F-4E5F-978C-D1AC2F13CA03}" presName="node" presStyleLbl="node1" presStyleIdx="1" presStyleCnt="6">
        <dgm:presLayoutVars>
          <dgm:bulletEnabled val="1"/>
        </dgm:presLayoutVars>
      </dgm:prSet>
      <dgm:spPr/>
    </dgm:pt>
    <dgm:pt modelId="{628DD8A3-8466-490F-A8A4-FA2165AF4338}" type="pres">
      <dgm:prSet presAssocID="{3FCABE23-51F4-4185-AC13-F957D5025C85}" presName="sibTrans" presStyleCnt="0"/>
      <dgm:spPr/>
    </dgm:pt>
    <dgm:pt modelId="{C93FD8BF-BB2D-411E-A974-F281839FB7BD}" type="pres">
      <dgm:prSet presAssocID="{935D37A0-6AC9-41B4-85C4-F1ABC5513ED5}" presName="node" presStyleLbl="node1" presStyleIdx="2" presStyleCnt="6">
        <dgm:presLayoutVars>
          <dgm:bulletEnabled val="1"/>
        </dgm:presLayoutVars>
      </dgm:prSet>
      <dgm:spPr/>
    </dgm:pt>
    <dgm:pt modelId="{58777441-EAF8-41D4-A77C-9DE2CA717799}" type="pres">
      <dgm:prSet presAssocID="{162BF1D4-51DE-41EF-9EED-A60C988359D7}" presName="sibTrans" presStyleCnt="0"/>
      <dgm:spPr/>
    </dgm:pt>
    <dgm:pt modelId="{ED117A04-4FDE-4CC6-B0BB-56506F1BE839}" type="pres">
      <dgm:prSet presAssocID="{52C40C52-8C67-4F31-9EF2-2B280E28B2E0}" presName="node" presStyleLbl="node1" presStyleIdx="3" presStyleCnt="6">
        <dgm:presLayoutVars>
          <dgm:bulletEnabled val="1"/>
        </dgm:presLayoutVars>
      </dgm:prSet>
      <dgm:spPr/>
    </dgm:pt>
    <dgm:pt modelId="{C030B0CD-4327-4757-8F43-4E78A34008D5}" type="pres">
      <dgm:prSet presAssocID="{BC8AA330-D9D1-47D3-988B-6CBAD8B70E47}" presName="sibTrans" presStyleCnt="0"/>
      <dgm:spPr/>
    </dgm:pt>
    <dgm:pt modelId="{DC326409-82C5-44D2-B3E1-59876451B8F7}" type="pres">
      <dgm:prSet presAssocID="{B3FB0561-5C33-4A84-9E97-4AB05FE196B7}" presName="node" presStyleLbl="node1" presStyleIdx="4" presStyleCnt="6">
        <dgm:presLayoutVars>
          <dgm:bulletEnabled val="1"/>
        </dgm:presLayoutVars>
      </dgm:prSet>
      <dgm:spPr/>
    </dgm:pt>
    <dgm:pt modelId="{0731F2FD-5B17-4C58-8043-C189A3658B76}" type="pres">
      <dgm:prSet presAssocID="{1D38906A-5E0A-4641-9B04-66F3952A2916}" presName="sibTrans" presStyleCnt="0"/>
      <dgm:spPr/>
    </dgm:pt>
    <dgm:pt modelId="{083CE241-0A89-4927-82B9-208C03379ACC}" type="pres">
      <dgm:prSet presAssocID="{3C16E231-6F2D-48E0-95BC-295A3B0CDE80}" presName="node" presStyleLbl="node1" presStyleIdx="5" presStyleCnt="6">
        <dgm:presLayoutVars>
          <dgm:bulletEnabled val="1"/>
        </dgm:presLayoutVars>
      </dgm:prSet>
      <dgm:spPr/>
    </dgm:pt>
  </dgm:ptLst>
  <dgm:cxnLst>
    <dgm:cxn modelId="{9596190D-B0DD-4F80-8DF1-ADBED34F6629}" srcId="{1FA94CD1-9FBA-476B-8DF8-E791D6B345E1}" destId="{D6222D71-1FD5-45C3-BC8E-51411F9A37B6}" srcOrd="0" destOrd="0" parTransId="{2FE06431-5607-4E25-904A-698CD79E2C9F}" sibTransId="{BF4E74BF-10D9-4732-8DAD-E037334DFA03}"/>
    <dgm:cxn modelId="{570CDF11-6F89-45D3-9D4A-FD19F8DB5A91}" type="presOf" srcId="{1FA94CD1-9FBA-476B-8DF8-E791D6B345E1}" destId="{14B47B47-D464-4A92-A3BB-57F44559322C}" srcOrd="0" destOrd="0" presId="urn:microsoft.com/office/officeart/2005/8/layout/default"/>
    <dgm:cxn modelId="{9948DF18-23BB-4E5B-86DB-BFD388E5D419}" type="presOf" srcId="{3C16E231-6F2D-48E0-95BC-295A3B0CDE80}" destId="{083CE241-0A89-4927-82B9-208C03379ACC}" srcOrd="0" destOrd="0" presId="urn:microsoft.com/office/officeart/2005/8/layout/default"/>
    <dgm:cxn modelId="{3E29092E-086C-420D-94FA-F08DEB2F4042}" type="presOf" srcId="{52C40C52-8C67-4F31-9EF2-2B280E28B2E0}" destId="{ED117A04-4FDE-4CC6-B0BB-56506F1BE839}" srcOrd="0" destOrd="0" presId="urn:microsoft.com/office/officeart/2005/8/layout/default"/>
    <dgm:cxn modelId="{312A4E45-A340-41EA-9098-65DC987ADD19}" type="presOf" srcId="{935D37A0-6AC9-41B4-85C4-F1ABC5513ED5}" destId="{C93FD8BF-BB2D-411E-A974-F281839FB7BD}" srcOrd="0" destOrd="0" presId="urn:microsoft.com/office/officeart/2005/8/layout/default"/>
    <dgm:cxn modelId="{7D32A14E-F33C-4351-BBEA-993D1BB5FBDE}" type="presOf" srcId="{B3FB0561-5C33-4A84-9E97-4AB05FE196B7}" destId="{DC326409-82C5-44D2-B3E1-59876451B8F7}" srcOrd="0" destOrd="0" presId="urn:microsoft.com/office/officeart/2005/8/layout/default"/>
    <dgm:cxn modelId="{C9983971-BA6F-45FC-84CE-3EB5284F55FF}" type="presOf" srcId="{E81711A3-369F-4E5F-978C-D1AC2F13CA03}" destId="{89CC2A6B-D34D-458A-BC08-70DB6FE3193A}" srcOrd="0" destOrd="0" presId="urn:microsoft.com/office/officeart/2005/8/layout/default"/>
    <dgm:cxn modelId="{72488872-BAA2-4656-9566-DE196E357705}" srcId="{1FA94CD1-9FBA-476B-8DF8-E791D6B345E1}" destId="{B3FB0561-5C33-4A84-9E97-4AB05FE196B7}" srcOrd="4" destOrd="0" parTransId="{CDC7255C-2D95-4AEA-A3CE-970432066200}" sibTransId="{1D38906A-5E0A-4641-9B04-66F3952A2916}"/>
    <dgm:cxn modelId="{298BC9A3-37DD-4D2B-9D2B-5B43BF7F8FB6}" srcId="{1FA94CD1-9FBA-476B-8DF8-E791D6B345E1}" destId="{52C40C52-8C67-4F31-9EF2-2B280E28B2E0}" srcOrd="3" destOrd="0" parTransId="{7430E676-9AFA-4CB3-AE55-314DA4310304}" sibTransId="{BC8AA330-D9D1-47D3-988B-6CBAD8B70E47}"/>
    <dgm:cxn modelId="{40A157C2-9C95-4671-B489-B6F3BB6ECFC5}" srcId="{1FA94CD1-9FBA-476B-8DF8-E791D6B345E1}" destId="{E81711A3-369F-4E5F-978C-D1AC2F13CA03}" srcOrd="1" destOrd="0" parTransId="{63AFEF07-B646-412F-ADAC-4DA3F6C32FE8}" sibTransId="{3FCABE23-51F4-4185-AC13-F957D5025C85}"/>
    <dgm:cxn modelId="{90F2C5D7-E326-4109-A8AB-3EA3CE1FDB71}" type="presOf" srcId="{D6222D71-1FD5-45C3-BC8E-51411F9A37B6}" destId="{C31A9AC2-0F96-4239-9157-3EBC1192877C}" srcOrd="0" destOrd="0" presId="urn:microsoft.com/office/officeart/2005/8/layout/default"/>
    <dgm:cxn modelId="{014238EF-5AB3-4DA3-957D-67226ACCB5AD}" srcId="{1FA94CD1-9FBA-476B-8DF8-E791D6B345E1}" destId="{935D37A0-6AC9-41B4-85C4-F1ABC5513ED5}" srcOrd="2" destOrd="0" parTransId="{077048A5-4B15-457C-90C0-49B339D37342}" sibTransId="{162BF1D4-51DE-41EF-9EED-A60C988359D7}"/>
    <dgm:cxn modelId="{4F8B9AF1-E02A-440A-B2DA-1BB4166D94B9}" srcId="{1FA94CD1-9FBA-476B-8DF8-E791D6B345E1}" destId="{3C16E231-6F2D-48E0-95BC-295A3B0CDE80}" srcOrd="5" destOrd="0" parTransId="{1D7CCC6F-D1AE-495E-9982-C0CA7BBFA670}" sibTransId="{B1EB5A46-F329-4AC1-A156-C46A5FC9B90C}"/>
    <dgm:cxn modelId="{A02F793A-4959-45D5-BCE4-66B34C2A91C3}" type="presParOf" srcId="{14B47B47-D464-4A92-A3BB-57F44559322C}" destId="{C31A9AC2-0F96-4239-9157-3EBC1192877C}" srcOrd="0" destOrd="0" presId="urn:microsoft.com/office/officeart/2005/8/layout/default"/>
    <dgm:cxn modelId="{21A51CD4-CEB3-4EC3-872E-F384F55DB111}" type="presParOf" srcId="{14B47B47-D464-4A92-A3BB-57F44559322C}" destId="{E2AED434-9481-497F-9066-014DB6F9FF57}" srcOrd="1" destOrd="0" presId="urn:microsoft.com/office/officeart/2005/8/layout/default"/>
    <dgm:cxn modelId="{4175CC03-0B3B-4D35-93D0-55A39100B7DB}" type="presParOf" srcId="{14B47B47-D464-4A92-A3BB-57F44559322C}" destId="{89CC2A6B-D34D-458A-BC08-70DB6FE3193A}" srcOrd="2" destOrd="0" presId="urn:microsoft.com/office/officeart/2005/8/layout/default"/>
    <dgm:cxn modelId="{481C6681-C31A-4232-B80D-F07131E2C661}" type="presParOf" srcId="{14B47B47-D464-4A92-A3BB-57F44559322C}" destId="{628DD8A3-8466-490F-A8A4-FA2165AF4338}" srcOrd="3" destOrd="0" presId="urn:microsoft.com/office/officeart/2005/8/layout/default"/>
    <dgm:cxn modelId="{E1951316-B340-42E5-BC27-1DA7F08C7407}" type="presParOf" srcId="{14B47B47-D464-4A92-A3BB-57F44559322C}" destId="{C93FD8BF-BB2D-411E-A974-F281839FB7BD}" srcOrd="4" destOrd="0" presId="urn:microsoft.com/office/officeart/2005/8/layout/default"/>
    <dgm:cxn modelId="{4430787C-590E-4F7D-BB8C-23A9A039A92F}" type="presParOf" srcId="{14B47B47-D464-4A92-A3BB-57F44559322C}" destId="{58777441-EAF8-41D4-A77C-9DE2CA717799}" srcOrd="5" destOrd="0" presId="urn:microsoft.com/office/officeart/2005/8/layout/default"/>
    <dgm:cxn modelId="{813F8AC7-C573-46D8-B76F-0A5F91F53EE4}" type="presParOf" srcId="{14B47B47-D464-4A92-A3BB-57F44559322C}" destId="{ED117A04-4FDE-4CC6-B0BB-56506F1BE839}" srcOrd="6" destOrd="0" presId="urn:microsoft.com/office/officeart/2005/8/layout/default"/>
    <dgm:cxn modelId="{8D94036F-A2E7-4923-A6AB-EFAA83459A50}" type="presParOf" srcId="{14B47B47-D464-4A92-A3BB-57F44559322C}" destId="{C030B0CD-4327-4757-8F43-4E78A34008D5}" srcOrd="7" destOrd="0" presId="urn:microsoft.com/office/officeart/2005/8/layout/default"/>
    <dgm:cxn modelId="{87450EBC-16B7-49CA-8459-595D8BCAB716}" type="presParOf" srcId="{14B47B47-D464-4A92-A3BB-57F44559322C}" destId="{DC326409-82C5-44D2-B3E1-59876451B8F7}" srcOrd="8" destOrd="0" presId="urn:microsoft.com/office/officeart/2005/8/layout/default"/>
    <dgm:cxn modelId="{507E1DC9-E0E7-4921-9626-4CE02978FAD6}" type="presParOf" srcId="{14B47B47-D464-4A92-A3BB-57F44559322C}" destId="{0731F2FD-5B17-4C58-8043-C189A3658B76}" srcOrd="9" destOrd="0" presId="urn:microsoft.com/office/officeart/2005/8/layout/default"/>
    <dgm:cxn modelId="{DBD54BEA-471D-463D-A2E3-EE7B61D85A7B}" type="presParOf" srcId="{14B47B47-D464-4A92-A3BB-57F44559322C}" destId="{083CE241-0A89-4927-82B9-208C03379AC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870D1-F5CB-4EC1-A118-7E7AEA92FE58}">
      <dsp:nvSpPr>
        <dsp:cNvPr id="0" name=""/>
        <dsp:cNvSpPr/>
      </dsp:nvSpPr>
      <dsp:spPr>
        <a:xfrm>
          <a:off x="-5990974" y="-917335"/>
          <a:ext cx="7136623" cy="7136623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D8AB5-1D8F-4E47-BDCA-D2E6A788D112}">
      <dsp:nvSpPr>
        <dsp:cNvPr id="0" name=""/>
        <dsp:cNvSpPr/>
      </dsp:nvSpPr>
      <dsp:spPr>
        <a:xfrm>
          <a:off x="371931" y="241026"/>
          <a:ext cx="6254032" cy="4818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246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/>
            <a:t>ideju ģenerēšana</a:t>
          </a:r>
        </a:p>
      </dsp:txBody>
      <dsp:txXfrm>
        <a:off x="371931" y="241026"/>
        <a:ext cx="6254032" cy="481841"/>
      </dsp:txXfrm>
    </dsp:sp>
    <dsp:sp modelId="{E4D8C197-9986-4991-90FF-D9CF9C6F8739}">
      <dsp:nvSpPr>
        <dsp:cNvPr id="0" name=""/>
        <dsp:cNvSpPr/>
      </dsp:nvSpPr>
      <dsp:spPr>
        <a:xfrm>
          <a:off x="70781" y="180796"/>
          <a:ext cx="602301" cy="602301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7000" r="-17000"/>
          </a:stretch>
        </a:blip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662A4A2-F8C5-424E-A4B6-F410374560DC}">
      <dsp:nvSpPr>
        <dsp:cNvPr id="0" name=""/>
        <dsp:cNvSpPr/>
      </dsp:nvSpPr>
      <dsp:spPr>
        <a:xfrm>
          <a:off x="808282" y="964212"/>
          <a:ext cx="5817681" cy="4818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246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/>
            <a:t>sociālo pakalpojumu sniegšana</a:t>
          </a:r>
        </a:p>
      </dsp:txBody>
      <dsp:txXfrm>
        <a:off x="808282" y="964212"/>
        <a:ext cx="5817681" cy="481841"/>
      </dsp:txXfrm>
    </dsp:sp>
    <dsp:sp modelId="{4A532236-4C8A-4750-B3B5-DC73CF15876A}">
      <dsp:nvSpPr>
        <dsp:cNvPr id="0" name=""/>
        <dsp:cNvSpPr/>
      </dsp:nvSpPr>
      <dsp:spPr>
        <a:xfrm>
          <a:off x="507131" y="903982"/>
          <a:ext cx="602301" cy="602301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259DB5F-801D-4DDC-976B-11AC2DA4DE1F}">
      <dsp:nvSpPr>
        <dsp:cNvPr id="0" name=""/>
        <dsp:cNvSpPr/>
      </dsp:nvSpPr>
      <dsp:spPr>
        <a:xfrm>
          <a:off x="1047400" y="1686869"/>
          <a:ext cx="5578563" cy="4818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246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/>
            <a:t>brīvprātīgais darbs</a:t>
          </a:r>
        </a:p>
      </dsp:txBody>
      <dsp:txXfrm>
        <a:off x="1047400" y="1686869"/>
        <a:ext cx="5578563" cy="481841"/>
      </dsp:txXfrm>
    </dsp:sp>
    <dsp:sp modelId="{76EA76C5-3F57-4081-9CBE-6CCCFD392D54}">
      <dsp:nvSpPr>
        <dsp:cNvPr id="0" name=""/>
        <dsp:cNvSpPr/>
      </dsp:nvSpPr>
      <dsp:spPr>
        <a:xfrm>
          <a:off x="746249" y="1626638"/>
          <a:ext cx="602301" cy="602301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33D028A-BB28-4798-BA41-0CA8C30A9B8F}">
      <dsp:nvSpPr>
        <dsp:cNvPr id="0" name=""/>
        <dsp:cNvSpPr/>
      </dsp:nvSpPr>
      <dsp:spPr>
        <a:xfrm>
          <a:off x="1123748" y="2410055"/>
          <a:ext cx="5502215" cy="4818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246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/>
            <a:t>darba devējs</a:t>
          </a:r>
        </a:p>
      </dsp:txBody>
      <dsp:txXfrm>
        <a:off x="1123748" y="2410055"/>
        <a:ext cx="5502215" cy="481841"/>
      </dsp:txXfrm>
    </dsp:sp>
    <dsp:sp modelId="{07B9632A-F5DB-4776-857D-AB64AEAC9FB1}">
      <dsp:nvSpPr>
        <dsp:cNvPr id="0" name=""/>
        <dsp:cNvSpPr/>
      </dsp:nvSpPr>
      <dsp:spPr>
        <a:xfrm>
          <a:off x="822597" y="2349825"/>
          <a:ext cx="602301" cy="602301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70A4119-405E-4988-A3E1-7C9EEA7795BA}">
      <dsp:nvSpPr>
        <dsp:cNvPr id="0" name=""/>
        <dsp:cNvSpPr/>
      </dsp:nvSpPr>
      <dsp:spPr>
        <a:xfrm>
          <a:off x="1047400" y="3133241"/>
          <a:ext cx="5578563" cy="4818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246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/>
            <a:t>līdzekļu piesaiste</a:t>
          </a:r>
        </a:p>
      </dsp:txBody>
      <dsp:txXfrm>
        <a:off x="1047400" y="3133241"/>
        <a:ext cx="5578563" cy="481841"/>
      </dsp:txXfrm>
    </dsp:sp>
    <dsp:sp modelId="{29DE8046-8D58-4AE6-BB77-CDF6BA30F97A}">
      <dsp:nvSpPr>
        <dsp:cNvPr id="0" name=""/>
        <dsp:cNvSpPr/>
      </dsp:nvSpPr>
      <dsp:spPr>
        <a:xfrm>
          <a:off x="746249" y="3073011"/>
          <a:ext cx="602301" cy="602301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BCADDE9-427C-4F9A-81FC-8D3660DE132B}">
      <dsp:nvSpPr>
        <dsp:cNvPr id="0" name=""/>
        <dsp:cNvSpPr/>
      </dsp:nvSpPr>
      <dsp:spPr>
        <a:xfrm>
          <a:off x="808282" y="3855897"/>
          <a:ext cx="5817681" cy="4818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246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/>
            <a:t>veicinā pārmaiņas ekonomikā</a:t>
          </a:r>
        </a:p>
      </dsp:txBody>
      <dsp:txXfrm>
        <a:off x="808282" y="3855897"/>
        <a:ext cx="5817681" cy="481841"/>
      </dsp:txXfrm>
    </dsp:sp>
    <dsp:sp modelId="{3E8B0FB6-872C-4DC3-A8ED-BFDFC084115D}">
      <dsp:nvSpPr>
        <dsp:cNvPr id="0" name=""/>
        <dsp:cNvSpPr/>
      </dsp:nvSpPr>
      <dsp:spPr>
        <a:xfrm>
          <a:off x="507131" y="3795667"/>
          <a:ext cx="602301" cy="602301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A5E6FA6-5559-4F84-9D47-82BB8FF2A35C}">
      <dsp:nvSpPr>
        <dsp:cNvPr id="0" name=""/>
        <dsp:cNvSpPr/>
      </dsp:nvSpPr>
      <dsp:spPr>
        <a:xfrm>
          <a:off x="371931" y="4579083"/>
          <a:ext cx="6254032" cy="4818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246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/>
            <a:t>korupcijas samazināšana</a:t>
          </a:r>
        </a:p>
      </dsp:txBody>
      <dsp:txXfrm>
        <a:off x="371931" y="4579083"/>
        <a:ext cx="6254032" cy="481841"/>
      </dsp:txXfrm>
    </dsp:sp>
    <dsp:sp modelId="{6C042949-9B71-4D6C-A9E5-5E7A00A225FC}">
      <dsp:nvSpPr>
        <dsp:cNvPr id="0" name=""/>
        <dsp:cNvSpPr/>
      </dsp:nvSpPr>
      <dsp:spPr>
        <a:xfrm>
          <a:off x="70781" y="4518853"/>
          <a:ext cx="602301" cy="602301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0590D-E24E-479D-AC1D-51AF20DD3FBB}">
      <dsp:nvSpPr>
        <dsp:cNvPr id="0" name=""/>
        <dsp:cNvSpPr/>
      </dsp:nvSpPr>
      <dsp:spPr>
        <a:xfrm>
          <a:off x="511" y="691240"/>
          <a:ext cx="1995227" cy="11971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400" kern="1200" dirty="0"/>
            <a:t>Zviedrija</a:t>
          </a:r>
        </a:p>
      </dsp:txBody>
      <dsp:txXfrm>
        <a:off x="511" y="691240"/>
        <a:ext cx="1995227" cy="1197136"/>
      </dsp:txXfrm>
    </dsp:sp>
    <dsp:sp modelId="{2CA062CE-0736-4374-A8A5-53680B1D03A5}">
      <dsp:nvSpPr>
        <dsp:cNvPr id="0" name=""/>
        <dsp:cNvSpPr/>
      </dsp:nvSpPr>
      <dsp:spPr>
        <a:xfrm>
          <a:off x="2195261" y="691240"/>
          <a:ext cx="1995227" cy="11971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400" kern="1200" dirty="0"/>
            <a:t>Norvēģija</a:t>
          </a:r>
        </a:p>
      </dsp:txBody>
      <dsp:txXfrm>
        <a:off x="2195261" y="691240"/>
        <a:ext cx="1995227" cy="1197136"/>
      </dsp:txXfrm>
    </dsp:sp>
    <dsp:sp modelId="{54628AE0-5EEE-4089-84AE-96EC0A1258B3}">
      <dsp:nvSpPr>
        <dsp:cNvPr id="0" name=""/>
        <dsp:cNvSpPr/>
      </dsp:nvSpPr>
      <dsp:spPr>
        <a:xfrm>
          <a:off x="511" y="2087899"/>
          <a:ext cx="1995227" cy="11971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</a:t>
          </a:r>
          <a:r>
            <a:rPr lang="lv-LV" sz="3400" kern="1200" dirty="0"/>
            <a:t>ānija</a:t>
          </a:r>
        </a:p>
      </dsp:txBody>
      <dsp:txXfrm>
        <a:off x="511" y="2087899"/>
        <a:ext cx="1995227" cy="1197136"/>
      </dsp:txXfrm>
    </dsp:sp>
    <dsp:sp modelId="{AA9096E6-A698-49D1-8BB6-4EB2573C1ACA}">
      <dsp:nvSpPr>
        <dsp:cNvPr id="0" name=""/>
        <dsp:cNvSpPr/>
      </dsp:nvSpPr>
      <dsp:spPr>
        <a:xfrm>
          <a:off x="2195261" y="2087899"/>
          <a:ext cx="1995227" cy="11971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400" b="1" kern="1200" dirty="0"/>
            <a:t>Somija</a:t>
          </a:r>
        </a:p>
      </dsp:txBody>
      <dsp:txXfrm>
        <a:off x="2195261" y="2087899"/>
        <a:ext cx="1995227" cy="1197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4C00B-3C7A-4194-86CD-FDD5296ECC08}">
      <dsp:nvSpPr>
        <dsp:cNvPr id="0" name=""/>
        <dsp:cNvSpPr/>
      </dsp:nvSpPr>
      <dsp:spPr>
        <a:xfrm>
          <a:off x="0" y="736760"/>
          <a:ext cx="4191000" cy="10842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200" b="1" kern="1200" dirty="0"/>
            <a:t>garantētas tiesības </a:t>
          </a:r>
          <a:r>
            <a:rPr lang="lv-LV" sz="3200" kern="1200" dirty="0"/>
            <a:t>uz līdzdalību </a:t>
          </a:r>
        </a:p>
      </dsp:txBody>
      <dsp:txXfrm>
        <a:off x="52930" y="789690"/>
        <a:ext cx="4085140" cy="978426"/>
      </dsp:txXfrm>
    </dsp:sp>
    <dsp:sp modelId="{D3800384-AEA2-460B-A0D7-1F44E39414DE}">
      <dsp:nvSpPr>
        <dsp:cNvPr id="0" name=""/>
        <dsp:cNvSpPr/>
      </dsp:nvSpPr>
      <dsp:spPr>
        <a:xfrm>
          <a:off x="0" y="1821047"/>
          <a:ext cx="4191000" cy="258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6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lv-LV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lv-LV" sz="2000" b="1" kern="1200" dirty="0"/>
            <a:t>piekļuve informācijai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lv-LV" sz="2000" b="1" kern="1200" dirty="0"/>
            <a:t>indivīdu vienlīdzība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lv-LV" sz="2000" b="1" kern="1200" dirty="0"/>
            <a:t>NVO būtiskās lomas atzīšana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lv-LV" sz="2000" b="1" kern="1200" dirty="0"/>
            <a:t>nelabvēlīgā situācijā esošo grupu līdzdalības nodrošināšana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lv-LV" sz="2000" b="1" kern="1200" dirty="0"/>
            <a:t>atbalstošs tiesiskais regulējums</a:t>
          </a:r>
        </a:p>
      </dsp:txBody>
      <dsp:txXfrm>
        <a:off x="0" y="1821047"/>
        <a:ext cx="4191000" cy="25833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61BB0-A725-4909-893B-F6841B12A588}">
      <dsp:nvSpPr>
        <dsp:cNvPr id="0" name=""/>
        <dsp:cNvSpPr/>
      </dsp:nvSpPr>
      <dsp:spPr>
        <a:xfrm>
          <a:off x="3655" y="1047483"/>
          <a:ext cx="2225756" cy="18357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300" kern="1200" dirty="0"/>
            <a:t>ES  nevalstisko  organizāciju tīklojumi</a:t>
          </a:r>
        </a:p>
      </dsp:txBody>
      <dsp:txXfrm>
        <a:off x="45901" y="1089729"/>
        <a:ext cx="2141264" cy="1357909"/>
      </dsp:txXfrm>
    </dsp:sp>
    <dsp:sp modelId="{3E9BEE65-4FC0-4CF4-AC0D-2B6C1716E93A}">
      <dsp:nvSpPr>
        <dsp:cNvPr id="0" name=""/>
        <dsp:cNvSpPr/>
      </dsp:nvSpPr>
      <dsp:spPr>
        <a:xfrm>
          <a:off x="1247664" y="1460258"/>
          <a:ext cx="2490720" cy="2490720"/>
        </a:xfrm>
        <a:prstGeom prst="leftCircularArrow">
          <a:avLst>
            <a:gd name="adj1" fmla="val 3298"/>
            <a:gd name="adj2" fmla="val 407294"/>
            <a:gd name="adj3" fmla="val 2182805"/>
            <a:gd name="adj4" fmla="val 9024489"/>
            <a:gd name="adj5" fmla="val 384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solidFill>
            <a:schemeClr val="accent6"/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A828997-6E9E-484A-9030-D5AB6AB8D3CA}">
      <dsp:nvSpPr>
        <dsp:cNvPr id="0" name=""/>
        <dsp:cNvSpPr/>
      </dsp:nvSpPr>
      <dsp:spPr>
        <a:xfrm>
          <a:off x="498267" y="2489885"/>
          <a:ext cx="1978450" cy="786764"/>
        </a:xfrm>
        <a:prstGeom prst="roundRect">
          <a:avLst>
            <a:gd name="adj" fmla="val 10000"/>
          </a:avLst>
        </a:prstGeom>
        <a:solidFill>
          <a:srgbClr val="FF99FF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neformālais līmenis </a:t>
          </a:r>
        </a:p>
      </dsp:txBody>
      <dsp:txXfrm>
        <a:off x="521311" y="2512929"/>
        <a:ext cx="1932362" cy="740676"/>
      </dsp:txXfrm>
    </dsp:sp>
    <dsp:sp modelId="{AC6B6BD8-0E44-49A6-8239-701EECA4944F}">
      <dsp:nvSpPr>
        <dsp:cNvPr id="0" name=""/>
        <dsp:cNvSpPr/>
      </dsp:nvSpPr>
      <dsp:spPr>
        <a:xfrm>
          <a:off x="2867924" y="1047483"/>
          <a:ext cx="2225756" cy="18357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300" kern="1200" dirty="0"/>
            <a:t>valdība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300" kern="1200" dirty="0"/>
            <a:t>parlaments</a:t>
          </a:r>
        </a:p>
      </dsp:txBody>
      <dsp:txXfrm>
        <a:off x="2910170" y="1483112"/>
        <a:ext cx="2141264" cy="1357909"/>
      </dsp:txXfrm>
    </dsp:sp>
    <dsp:sp modelId="{39C80EA0-D71E-43D2-A162-881AEE7CEC9D}">
      <dsp:nvSpPr>
        <dsp:cNvPr id="0" name=""/>
        <dsp:cNvSpPr/>
      </dsp:nvSpPr>
      <dsp:spPr>
        <a:xfrm>
          <a:off x="4093385" y="-92206"/>
          <a:ext cx="2775122" cy="2775122"/>
        </a:xfrm>
        <a:prstGeom prst="circularArrow">
          <a:avLst>
            <a:gd name="adj1" fmla="val 2960"/>
            <a:gd name="adj2" fmla="val 362649"/>
            <a:gd name="adj3" fmla="val 19461841"/>
            <a:gd name="adj4" fmla="val 12575511"/>
            <a:gd name="adj5" fmla="val 345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solidFill>
            <a:schemeClr val="accent6"/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FD1BAC9-46E4-4FC0-981E-43D701640CF9}">
      <dsp:nvSpPr>
        <dsp:cNvPr id="0" name=""/>
        <dsp:cNvSpPr/>
      </dsp:nvSpPr>
      <dsp:spPr>
        <a:xfrm>
          <a:off x="3362537" y="654101"/>
          <a:ext cx="1978450" cy="786764"/>
        </a:xfrm>
        <a:prstGeom prst="roundRect">
          <a:avLst>
            <a:gd name="adj" fmla="val 10000"/>
          </a:avLst>
        </a:prstGeom>
        <a:solidFill>
          <a:srgbClr val="FFFF99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formālais valsts līmenis </a:t>
          </a:r>
        </a:p>
      </dsp:txBody>
      <dsp:txXfrm>
        <a:off x="3385581" y="677145"/>
        <a:ext cx="1932362" cy="740676"/>
      </dsp:txXfrm>
    </dsp:sp>
    <dsp:sp modelId="{A279DFA3-BB36-411D-996A-4FCE72A7AE31}">
      <dsp:nvSpPr>
        <dsp:cNvPr id="0" name=""/>
        <dsp:cNvSpPr/>
      </dsp:nvSpPr>
      <dsp:spPr>
        <a:xfrm>
          <a:off x="5732193" y="1047483"/>
          <a:ext cx="2225756" cy="18357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300" kern="1200" dirty="0"/>
            <a:t>Eiropas  Komisija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300" kern="1200" dirty="0"/>
            <a:t>Eiropas Parlaments</a:t>
          </a:r>
        </a:p>
      </dsp:txBody>
      <dsp:txXfrm>
        <a:off x="5774439" y="1089729"/>
        <a:ext cx="2141264" cy="1357909"/>
      </dsp:txXfrm>
    </dsp:sp>
    <dsp:sp modelId="{F3149C85-9C81-4EA1-86C1-B865419BDE00}">
      <dsp:nvSpPr>
        <dsp:cNvPr id="0" name=""/>
        <dsp:cNvSpPr/>
      </dsp:nvSpPr>
      <dsp:spPr>
        <a:xfrm>
          <a:off x="6226806" y="2489885"/>
          <a:ext cx="1978450" cy="786764"/>
        </a:xfrm>
        <a:prstGeom prst="roundRect">
          <a:avLst>
            <a:gd name="adj" fmla="val 10000"/>
          </a:avLst>
        </a:prstGeom>
        <a:solidFill>
          <a:srgbClr val="99CCFF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formālais  pārnacionālais  līmenis</a:t>
          </a:r>
        </a:p>
      </dsp:txBody>
      <dsp:txXfrm>
        <a:off x="6249850" y="2512929"/>
        <a:ext cx="1932362" cy="7406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E0DD8-84AB-4998-A751-0C1B54D06710}">
      <dsp:nvSpPr>
        <dsp:cNvPr id="0" name=""/>
        <dsp:cNvSpPr/>
      </dsp:nvSpPr>
      <dsp:spPr>
        <a:xfrm>
          <a:off x="0" y="4580884"/>
          <a:ext cx="8686800" cy="601238"/>
        </a:xfrm>
        <a:prstGeom prst="rect">
          <a:avLst/>
        </a:prstGeom>
        <a:gradFill rotWithShape="0">
          <a:gsLst>
            <a:gs pos="0">
              <a:schemeClr val="accent2">
                <a:lumMod val="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iesaistīšanās kādā no ES NVO tīkliem</a:t>
          </a:r>
        </a:p>
      </dsp:txBody>
      <dsp:txXfrm>
        <a:off x="0" y="4580884"/>
        <a:ext cx="8686800" cy="601238"/>
      </dsp:txXfrm>
    </dsp:sp>
    <dsp:sp modelId="{01A3F23E-CA55-46E9-B089-A74745C2D786}">
      <dsp:nvSpPr>
        <dsp:cNvPr id="0" name=""/>
        <dsp:cNvSpPr/>
      </dsp:nvSpPr>
      <dsp:spPr>
        <a:xfrm rot="10800000">
          <a:off x="0" y="3665197"/>
          <a:ext cx="8686800" cy="924704"/>
        </a:xfrm>
        <a:prstGeom prst="upArrowCallout">
          <a:avLst/>
        </a:prstGeom>
        <a:gradFill rotWithShape="0">
          <a:gsLst>
            <a:gs pos="0">
              <a:srgbClr val="FFC000"/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atbalsts vai protesti (mītiņi, demonstrācijas) pret kādas no ES tiesību aktiem</a:t>
          </a:r>
        </a:p>
      </dsp:txBody>
      <dsp:txXfrm rot="10800000">
        <a:off x="0" y="3665197"/>
        <a:ext cx="8686800" cy="600845"/>
      </dsp:txXfrm>
    </dsp:sp>
    <dsp:sp modelId="{428104F1-3F31-41BA-AD7A-E1BA91708A56}">
      <dsp:nvSpPr>
        <dsp:cNvPr id="0" name=""/>
        <dsp:cNvSpPr/>
      </dsp:nvSpPr>
      <dsp:spPr>
        <a:xfrm rot="10800000">
          <a:off x="0" y="2749511"/>
          <a:ext cx="8686800" cy="924704"/>
        </a:xfrm>
        <a:prstGeom prst="upArrowCallout">
          <a:avLst/>
        </a:prstGeom>
        <a:gradFill rotWithShape="0">
          <a:gsLst>
            <a:gs pos="0">
              <a:srgbClr val="FF322F"/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tikšanās ar politiķiem un ES amatpersonām</a:t>
          </a:r>
        </a:p>
      </dsp:txBody>
      <dsp:txXfrm rot="10800000">
        <a:off x="0" y="2749511"/>
        <a:ext cx="8686800" cy="600845"/>
      </dsp:txXfrm>
    </dsp:sp>
    <dsp:sp modelId="{34A2C12D-A46A-4990-8FDB-C54638C7351F}">
      <dsp:nvSpPr>
        <dsp:cNvPr id="0" name=""/>
        <dsp:cNvSpPr/>
      </dsp:nvSpPr>
      <dsp:spPr>
        <a:xfrm rot="10800000">
          <a:off x="0" y="1833825"/>
          <a:ext cx="8686800" cy="924704"/>
        </a:xfrm>
        <a:prstGeom prst="upArrowCallout">
          <a:avLst/>
        </a:prstGeom>
        <a:gradFill rotWithShape="0">
          <a:gsLst>
            <a:gs pos="0">
              <a:srgbClr val="7030A0"/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viedokļi, priekšlikumi atbildīgajām institūcijām izaicinājumu risināšanai</a:t>
          </a:r>
        </a:p>
      </dsp:txBody>
      <dsp:txXfrm rot="10800000">
        <a:off x="0" y="1833825"/>
        <a:ext cx="8686800" cy="600845"/>
      </dsp:txXfrm>
    </dsp:sp>
    <dsp:sp modelId="{47434FEA-8BFA-4CFC-B096-C9CDC53CDA6C}">
      <dsp:nvSpPr>
        <dsp:cNvPr id="0" name=""/>
        <dsp:cNvSpPr/>
      </dsp:nvSpPr>
      <dsp:spPr>
        <a:xfrm rot="10800000">
          <a:off x="0" y="918138"/>
          <a:ext cx="8686800" cy="924704"/>
        </a:xfrm>
        <a:prstGeom prst="upArrowCallout">
          <a:avLst/>
        </a:prstGeom>
        <a:gradFill rotWithShape="0">
          <a:gsLst>
            <a:gs pos="0">
              <a:srgbClr val="00B050"/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dalība Eiropas Parlamenta vēlēšanās</a:t>
          </a:r>
        </a:p>
      </dsp:txBody>
      <dsp:txXfrm rot="10800000">
        <a:off x="0" y="918138"/>
        <a:ext cx="8686800" cy="600845"/>
      </dsp:txXfrm>
    </dsp:sp>
    <dsp:sp modelId="{E04ADB54-6549-48E2-BC02-AF459CA03FAD}">
      <dsp:nvSpPr>
        <dsp:cNvPr id="0" name=""/>
        <dsp:cNvSpPr/>
      </dsp:nvSpPr>
      <dsp:spPr>
        <a:xfrm rot="10800000">
          <a:off x="0" y="2452"/>
          <a:ext cx="8686800" cy="924704"/>
        </a:xfrm>
        <a:prstGeom prst="upArrowCallout">
          <a:avLst/>
        </a:prstGeom>
        <a:gradFill rotWithShape="0">
          <a:gsLst>
            <a:gs pos="0">
              <a:srgbClr val="0070C0"/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pilsoņu iniciatīvas </a:t>
          </a:r>
        </a:p>
      </dsp:txBody>
      <dsp:txXfrm rot="10800000">
        <a:off x="0" y="2452"/>
        <a:ext cx="8686800" cy="6008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A9AC2-0F96-4239-9157-3EBC1192877C}">
      <dsp:nvSpPr>
        <dsp:cNvPr id="0" name=""/>
        <dsp:cNvSpPr/>
      </dsp:nvSpPr>
      <dsp:spPr>
        <a:xfrm>
          <a:off x="511" y="366972"/>
          <a:ext cx="1995227" cy="11971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b="1" kern="1200" dirty="0"/>
            <a:t>bez vecuma diskriminācijas</a:t>
          </a:r>
        </a:p>
      </dsp:txBody>
      <dsp:txXfrm>
        <a:off x="511" y="366972"/>
        <a:ext cx="1995227" cy="1197136"/>
      </dsp:txXfrm>
    </dsp:sp>
    <dsp:sp modelId="{89CC2A6B-D34D-458A-BC08-70DB6FE3193A}">
      <dsp:nvSpPr>
        <dsp:cNvPr id="0" name=""/>
        <dsp:cNvSpPr/>
      </dsp:nvSpPr>
      <dsp:spPr>
        <a:xfrm>
          <a:off x="2195261" y="366972"/>
          <a:ext cx="1995227" cy="11971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b="1" kern="1200" dirty="0"/>
            <a:t>senioriem draudzīga sabiedrība</a:t>
          </a:r>
        </a:p>
      </dsp:txBody>
      <dsp:txXfrm>
        <a:off x="2195261" y="366972"/>
        <a:ext cx="1995227" cy="1197136"/>
      </dsp:txXfrm>
    </dsp:sp>
    <dsp:sp modelId="{C93FD8BF-BB2D-411E-A974-F281839FB7BD}">
      <dsp:nvSpPr>
        <dsp:cNvPr id="0" name=""/>
        <dsp:cNvSpPr/>
      </dsp:nvSpPr>
      <dsp:spPr>
        <a:xfrm>
          <a:off x="511" y="1763631"/>
          <a:ext cx="1995227" cy="11971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b="1" kern="1200" dirty="0"/>
            <a:t>aktīvā novecošanās</a:t>
          </a:r>
        </a:p>
      </dsp:txBody>
      <dsp:txXfrm>
        <a:off x="511" y="1763631"/>
        <a:ext cx="1995227" cy="1197136"/>
      </dsp:txXfrm>
    </dsp:sp>
    <dsp:sp modelId="{ED117A04-4FDE-4CC6-B0BB-56506F1BE839}">
      <dsp:nvSpPr>
        <dsp:cNvPr id="0" name=""/>
        <dsp:cNvSpPr/>
      </dsp:nvSpPr>
      <dsp:spPr>
        <a:xfrm>
          <a:off x="2195261" y="1763631"/>
          <a:ext cx="1995227" cy="11971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b="1" kern="1200" dirty="0"/>
            <a:t>cilvēka cienīga dzīve mazāk aizsargātiem</a:t>
          </a:r>
        </a:p>
      </dsp:txBody>
      <dsp:txXfrm>
        <a:off x="2195261" y="1763631"/>
        <a:ext cx="1995227" cy="1197136"/>
      </dsp:txXfrm>
    </dsp:sp>
    <dsp:sp modelId="{DC326409-82C5-44D2-B3E1-59876451B8F7}">
      <dsp:nvSpPr>
        <dsp:cNvPr id="0" name=""/>
        <dsp:cNvSpPr/>
      </dsp:nvSpPr>
      <dsp:spPr>
        <a:xfrm>
          <a:off x="511" y="3160290"/>
          <a:ext cx="1995227" cy="11971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b="1" kern="1200" dirty="0"/>
            <a:t>mūžizglītība</a:t>
          </a:r>
        </a:p>
      </dsp:txBody>
      <dsp:txXfrm>
        <a:off x="511" y="3160290"/>
        <a:ext cx="1995227" cy="1197136"/>
      </dsp:txXfrm>
    </dsp:sp>
    <dsp:sp modelId="{083CE241-0A89-4927-82B9-208C03379ACC}">
      <dsp:nvSpPr>
        <dsp:cNvPr id="0" name=""/>
        <dsp:cNvSpPr/>
      </dsp:nvSpPr>
      <dsp:spPr>
        <a:xfrm>
          <a:off x="2195261" y="3160290"/>
          <a:ext cx="1995227" cy="11971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b="1" kern="1200" dirty="0"/>
            <a:t>izaicinājums</a:t>
          </a:r>
        </a:p>
      </dsp:txBody>
      <dsp:txXfrm>
        <a:off x="2195261" y="3160290"/>
        <a:ext cx="1995227" cy="1197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0.07676</cdr:x>
      <cdr:y>0.05997</cdr:y>
    </cdr:from>
    <cdr:to>
      <cdr:x>0.92227</cdr:x>
      <cdr:y>0.19369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E3AE291-00E9-41FB-830C-6417A4D3AE23}"/>
            </a:ext>
          </a:extLst>
        </cdr:cNvPr>
        <cdr:cNvSpPr txBox="1"/>
      </cdr:nvSpPr>
      <cdr:spPr>
        <a:xfrm xmlns:a="http://schemas.openxmlformats.org/drawingml/2006/main">
          <a:off x="666800" y="290662"/>
          <a:ext cx="734481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v-LV" sz="1100" dirty="0"/>
        </a:p>
      </cdr:txBody>
    </cdr:sp>
  </cdr:relSizeAnchor>
  <cdr:relSizeAnchor xmlns:cdr="http://schemas.openxmlformats.org/drawingml/2006/chartDrawing">
    <cdr:from>
      <cdr:x>0.06018</cdr:x>
      <cdr:y>0.05997</cdr:y>
    </cdr:from>
    <cdr:to>
      <cdr:x>0.95543</cdr:x>
      <cdr:y>0.19369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D4C303AF-F799-4155-8180-6284B1F9A75B}"/>
            </a:ext>
          </a:extLst>
        </cdr:cNvPr>
        <cdr:cNvSpPr txBox="1"/>
      </cdr:nvSpPr>
      <cdr:spPr>
        <a:xfrm xmlns:a="http://schemas.openxmlformats.org/drawingml/2006/main">
          <a:off x="522784" y="290662"/>
          <a:ext cx="777686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v-LV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61545-1BBF-451B-82DC-2444FC9B5B32}" type="datetimeFigureOut">
              <a:rPr lang="lv-LV" smtClean="0"/>
              <a:t>09.08.2021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C1646-4E63-48E5-BADC-08CEECD319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4747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C1646-4E63-48E5-BADC-08CEECD319C5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0229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v-LV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lv-LV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v-LV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v-LV"/>
              <a:t>Click to edit Master text styles</a:t>
            </a:r>
          </a:p>
          <a:p>
            <a:pPr lvl="1" eaLnBrk="1" latinLnBrk="0" hangingPunct="1"/>
            <a:r>
              <a:rPr kumimoji="0" lang="lv-LV"/>
              <a:t>Second level</a:t>
            </a:r>
          </a:p>
          <a:p>
            <a:pPr lvl="2" eaLnBrk="1" latinLnBrk="0" hangingPunct="1"/>
            <a:r>
              <a:rPr kumimoji="0" lang="lv-LV"/>
              <a:t>Third level</a:t>
            </a:r>
          </a:p>
          <a:p>
            <a:pPr lvl="3" eaLnBrk="1" latinLnBrk="0" hangingPunct="1"/>
            <a:r>
              <a:rPr kumimoji="0" lang="lv-LV"/>
              <a:t>Fourth level</a:t>
            </a:r>
          </a:p>
          <a:p>
            <a:pPr lvl="4" eaLnBrk="1" latinLnBrk="0" hangingPunct="1"/>
            <a:r>
              <a:rPr kumimoji="0" lang="lv-LV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76B4D0-81FC-FE4D-8D36-EB355FF11E4C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7BC2F8-02F2-5E40-9B4D-972A810089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9AC07-2F1B-42DB-BAB4-9594E3486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836712"/>
            <a:ext cx="8458200" cy="14351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Pilsoniskās sabiedrības ietekme</a:t>
            </a:r>
            <a:r>
              <a:rPr lang="lv-LV"/>
              <a:t> - I</a:t>
            </a:r>
            <a:br>
              <a:rPr lang="lv-LV" dirty="0"/>
            </a:br>
            <a:br>
              <a:rPr lang="en-US" dirty="0"/>
            </a:br>
            <a:r>
              <a:rPr lang="en-US" sz="1800" b="1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Times New Roman" panose="02020603050405020304" pitchFamily="18" charset="0"/>
              </a:rPr>
              <a:t>SOCIĀLĀS AKTIVITĀTeS SENIORIEM</a:t>
            </a:r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DD9134-C563-4ABE-8B1F-A3A4C700B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495" y="2420888"/>
            <a:ext cx="6401355" cy="273124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04DB5F9-E407-4BBC-A460-BB2082880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2420888"/>
            <a:ext cx="8458200" cy="2880320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DDFE2B-7BA5-4B52-966E-648DE60C6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64" y="5469893"/>
            <a:ext cx="178018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2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5817"/>
            <a:ext cx="8686800" cy="838200"/>
          </a:xfrm>
        </p:spPr>
        <p:txBody>
          <a:bodyPr/>
          <a:lstStyle/>
          <a:p>
            <a:pPr algn="ctr"/>
            <a:r>
              <a:rPr lang="lv-LV" dirty="0"/>
              <a:t>Paldies!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D8A35CE-26BB-4D1D-97C1-BC719E2EE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664"/>
          <a:stretch/>
        </p:blipFill>
        <p:spPr>
          <a:xfrm>
            <a:off x="2552847" y="1916832"/>
            <a:ext cx="4190705" cy="41790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67722-11B6-47E0-8599-91D8A032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Pilsoniskās sabiedrības loma ekonomikā</a:t>
            </a:r>
            <a:endParaRPr lang="lv-LV" sz="2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DA6FA3C-CC53-424E-A689-6DFFEAA9D5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840246"/>
              </p:ext>
            </p:extLst>
          </p:nvPr>
        </p:nvGraphicFramePr>
        <p:xfrm>
          <a:off x="1299827" y="1295400"/>
          <a:ext cx="6696745" cy="530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8456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DBB8-85D7-47BB-AFBB-B30BC9A01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 sz="32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Pilsoniskās sabiedrības loma ekonomikā</a:t>
            </a:r>
            <a:endParaRPr lang="lv-LV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A39FB6A-4505-4FD3-B435-BD1F59A0E6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868152"/>
              </p:ext>
            </p:extLst>
          </p:nvPr>
        </p:nvGraphicFramePr>
        <p:xfrm>
          <a:off x="304800" y="1484784"/>
          <a:ext cx="8515672" cy="4916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A9BB0D4-E61C-4AE7-ABD5-EE5CF52CB317}"/>
              </a:ext>
            </a:extLst>
          </p:cNvPr>
          <p:cNvSpPr txBox="1"/>
          <p:nvPr/>
        </p:nvSpPr>
        <p:spPr>
          <a:xfrm>
            <a:off x="615752" y="148478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NVO sektora daļa Eiropas darba tirgū, %</a:t>
            </a:r>
          </a:p>
        </p:txBody>
      </p:sp>
    </p:spTree>
    <p:extLst>
      <p:ext uri="{BB962C8B-B14F-4D97-AF65-F5344CB8AC3E}">
        <p14:creationId xmlns:p14="http://schemas.microsoft.com/office/powerpoint/2010/main" val="880656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25B92-9D86-4F0C-9D17-707450EF5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/>
              <a:t>pilsoniski aktīvas sabiedrības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3ECEB58-79E7-4415-A4BB-7B1D26C1CE2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43403686"/>
              </p:ext>
            </p:extLst>
          </p:nvPr>
        </p:nvGraphicFramePr>
        <p:xfrm>
          <a:off x="491216" y="1600200"/>
          <a:ext cx="4191000" cy="3976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4EA1A1-5980-4922-BECD-77FF6E8FA2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l="40020" r="13385"/>
          <a:stretch/>
        </p:blipFill>
        <p:spPr>
          <a:xfrm>
            <a:off x="4860031" y="1313708"/>
            <a:ext cx="3404407" cy="410978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3946EF-E21B-4348-BB03-F1B5B93A219B}"/>
              </a:ext>
            </a:extLst>
          </p:cNvPr>
          <p:cNvSpPr txBox="1"/>
          <p:nvPr/>
        </p:nvSpPr>
        <p:spPr>
          <a:xfrm>
            <a:off x="755575" y="5525633"/>
            <a:ext cx="7508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/>
              <a:t>aptuveni 75% Somijas iedzīvotāju ir brīvprātīgo organizāciju biedri</a:t>
            </a:r>
            <a:endParaRPr lang="lv-LV" b="1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b="1" dirty="0"/>
              <a:t>daudzi cilvēki ir vienlaikus vairāku organizāciju locekļi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b="1" dirty="0"/>
              <a:t>organizācijas galvenokārt paļaujas un cilvēkiem vecumā virs 50 gadiem</a:t>
            </a:r>
          </a:p>
        </p:txBody>
      </p:sp>
    </p:spTree>
    <p:extLst>
      <p:ext uri="{BB962C8B-B14F-4D97-AF65-F5344CB8AC3E}">
        <p14:creationId xmlns:p14="http://schemas.microsoft.com/office/powerpoint/2010/main" val="2153918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3301E-90D0-4732-9402-26690F29B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57200"/>
            <a:ext cx="880904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/>
              <a:t>sabiedrības līdzdalība Eiropas Savienībā </a:t>
            </a:r>
            <a:endParaRPr lang="lv-LV" sz="22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6CCC95D-E3B1-4E94-8F7C-CC280BFB789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09306742"/>
              </p:ext>
            </p:extLst>
          </p:nvPr>
        </p:nvGraphicFramePr>
        <p:xfrm>
          <a:off x="304800" y="1600200"/>
          <a:ext cx="4191000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62E1022-2C17-4A15-8232-778BA310BB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4648202" y="1988840"/>
            <a:ext cx="4035722" cy="4035722"/>
          </a:xfrm>
        </p:spPr>
      </p:pic>
    </p:spTree>
    <p:extLst>
      <p:ext uri="{BB962C8B-B14F-4D97-AF65-F5344CB8AC3E}">
        <p14:creationId xmlns:p14="http://schemas.microsoft.com/office/powerpoint/2010/main" val="661702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E28F7-C66B-4904-A7B8-F02A61BF6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/>
              <a:t>Sabiedrības līdzdalības līmeņi 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BF510FA-0519-4711-A751-6082ED1B01C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3677317"/>
              </p:ext>
            </p:extLst>
          </p:nvPr>
        </p:nvGraphicFramePr>
        <p:xfrm>
          <a:off x="539552" y="1298448"/>
          <a:ext cx="8208912" cy="3930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BD65E22-8D20-4B1A-9404-3E6F2916C0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52" y="5434107"/>
            <a:ext cx="1609483" cy="1146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7C524F-41EB-4BF2-B5D3-E392084663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6516" y="5439061"/>
            <a:ext cx="1609483" cy="11461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BA9D80-34D0-46FC-99B7-EC048E8B90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8518" y="5434106"/>
            <a:ext cx="1609483" cy="11461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4576E7-0E70-441D-B627-BE94AA5FAF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5482" y="5434105"/>
            <a:ext cx="1609483" cy="11461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AE216B-4B3E-4DDE-9A90-7DD5BE16B6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5373" y="5434107"/>
            <a:ext cx="1609483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35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CC02B-3205-475F-B7E7-127E2A0CF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/>
              <a:t>sabiedrības līdzdalības veidi ES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B966ECD-C8A1-4506-998A-7A340B9946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189832"/>
              </p:ext>
            </p:extLst>
          </p:nvPr>
        </p:nvGraphicFramePr>
        <p:xfrm>
          <a:off x="304800" y="1412776"/>
          <a:ext cx="8686800" cy="518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6679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FE4B80-103B-439B-8336-283C51856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126" y="1298448"/>
            <a:ext cx="3520041" cy="21305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8170F4-B493-4B7D-A707-1077D775D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Starptautiskie NVO tīkli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11D78-9C49-4925-B086-BA923177AA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560" y="1916832"/>
            <a:ext cx="3884240" cy="44839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lv-LV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globāls tīkls, kas vieno 157 organizācijas no 90 valstīm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lv-LV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strādā, lai palīdzētu senioriem uzlabot viņu dzīvi daudzās jomās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lang="lv-LV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veicinā vienlīdzīgu iespēju pielāgoties ar vecumu saistītajām izmaiņām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lang="lv-LV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nodrošinā senioru atbalstu tiesību jomā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7E06B-92CE-4346-848A-5577400B1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9768" y="3739808"/>
            <a:ext cx="4050704" cy="25847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veic tīklu attīstību</a:t>
            </a:r>
            <a:endParaRPr lang="lv-LV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veido labās prakses piemēru krājumu</a:t>
            </a:r>
            <a:endParaRPr lang="lv-LV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atbalsta nacionālās un starptautiskās NVO iniciatīvas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74007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15070-4E6F-43D1-824B-22B22DC21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Starptautiskie NVO tīkli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B5F1A-9CD3-4D44-8405-29E9274CA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4710" y="3523217"/>
            <a:ext cx="3974489" cy="24972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DDDDD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kumimoji="0" lang="lv-LV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lielākā politiskā senioru organizācija Eiropā</a:t>
            </a:r>
            <a:endParaRPr kumimoji="0" lang="lv-LV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apvieno 27 valstis</a:t>
            </a:r>
            <a:endParaRPr kumimoji="0" lang="lv-LV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34 organizācijas</a:t>
            </a:r>
            <a:endParaRPr kumimoji="0" lang="lv-LV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un 1 269 000 biedrus</a:t>
            </a:r>
            <a:endParaRPr kumimoji="0" lang="lv-LV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F30F5CB9-AD4E-4E96-973A-6B1882D4573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16778330"/>
              </p:ext>
            </p:extLst>
          </p:nvPr>
        </p:nvGraphicFramePr>
        <p:xfrm>
          <a:off x="304800" y="1600200"/>
          <a:ext cx="4191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233B4CD-04B4-46BF-B480-BD2449A450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4711" y="1427190"/>
            <a:ext cx="2767824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56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13027</TotalTime>
  <Words>255</Words>
  <Application>Microsoft Office PowerPoint</Application>
  <PresentationFormat>On-screen Show (4:3)</PresentationFormat>
  <Paragraphs>68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Franklin Gothic Book</vt:lpstr>
      <vt:lpstr>Franklin Gothic Medium</vt:lpstr>
      <vt:lpstr>Wingdings</vt:lpstr>
      <vt:lpstr>Wingdings 2</vt:lpstr>
      <vt:lpstr>Trek</vt:lpstr>
      <vt:lpstr>Pilsoniskās sabiedrības ietekme - I  SOCIĀLĀS AKTIVITĀTeS SENIORIEM</vt:lpstr>
      <vt:lpstr>Pilsoniskās sabiedrības loma ekonomikā</vt:lpstr>
      <vt:lpstr>Pilsoniskās sabiedrības loma ekonomikā</vt:lpstr>
      <vt:lpstr>pilsoniski aktīvas sabiedrības</vt:lpstr>
      <vt:lpstr>sabiedrības līdzdalība Eiropas Savienībā </vt:lpstr>
      <vt:lpstr>Sabiedrības līdzdalības līmeņi ES</vt:lpstr>
      <vt:lpstr>sabiedrības līdzdalības veidi ES </vt:lpstr>
      <vt:lpstr>Starptautiskie NVO tīkli</vt:lpstr>
      <vt:lpstr>Starptautiskie NVO tīkli</vt:lpstr>
      <vt:lpstr>Paldies!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“Pieci airi”</dc:title>
  <dc:creator>Tatiana Azamatova</dc:creator>
  <cp:lastModifiedBy>PC</cp:lastModifiedBy>
  <cp:revision>677</cp:revision>
  <dcterms:created xsi:type="dcterms:W3CDTF">2016-03-31T07:25:02Z</dcterms:created>
  <dcterms:modified xsi:type="dcterms:W3CDTF">2021-08-09T17:23:14Z</dcterms:modified>
</cp:coreProperties>
</file>