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90" r:id="rId3"/>
    <p:sldId id="293" r:id="rId4"/>
    <p:sldId id="292" r:id="rId5"/>
    <p:sldId id="291" r:id="rId6"/>
    <p:sldId id="294" r:id="rId7"/>
    <p:sldId id="295" r:id="rId8"/>
    <p:sldId id="298" r:id="rId9"/>
    <p:sldId id="300" r:id="rId10"/>
    <p:sldId id="299" r:id="rId11"/>
    <p:sldId id="302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7DFF"/>
    <a:srgbClr val="800000"/>
    <a:srgbClr val="CC0BFF"/>
    <a:srgbClr val="FF322F"/>
    <a:srgbClr val="35F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9" autoAdjust="0"/>
    <p:restoredTop sz="94371" autoAdjust="0"/>
  </p:normalViewPr>
  <p:slideViewPr>
    <p:cSldViewPr snapToObjects="1">
      <p:cViewPr varScale="1">
        <p:scale>
          <a:sx n="59" d="100"/>
          <a:sy n="59" d="100"/>
        </p:scale>
        <p:origin x="8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92EF6-C813-4652-B8DF-3517E191EE17}" type="doc">
      <dgm:prSet loTypeId="urn:microsoft.com/office/officeart/2005/8/layout/orgChart1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lv-LV"/>
        </a:p>
      </dgm:t>
    </dgm:pt>
    <dgm:pt modelId="{B739988F-F951-4847-8DD2-B5F41596CB9F}">
      <dgm:prSet phldrT="[Text]" custT="1"/>
      <dgm:spPr/>
      <dgm:t>
        <a:bodyPr/>
        <a:lstStyle/>
        <a:p>
          <a:r>
            <a:rPr lang="lv-LV" sz="2400" b="1" dirty="0"/>
            <a:t>Priekšnosacījumi NVO izveidei</a:t>
          </a:r>
        </a:p>
      </dgm:t>
    </dgm:pt>
    <dgm:pt modelId="{4EC36689-5DD5-40CA-91D7-98AB85892857}" type="parTrans" cxnId="{C0B30F7E-C416-4F1E-8997-E92E89B4CF51}">
      <dgm:prSet/>
      <dgm:spPr/>
      <dgm:t>
        <a:bodyPr/>
        <a:lstStyle/>
        <a:p>
          <a:endParaRPr lang="lv-LV"/>
        </a:p>
      </dgm:t>
    </dgm:pt>
    <dgm:pt modelId="{41EB7D67-F7C5-4341-8FDB-4658AE8F9265}" type="sibTrans" cxnId="{C0B30F7E-C416-4F1E-8997-E92E89B4CF51}">
      <dgm:prSet/>
      <dgm:spPr/>
      <dgm:t>
        <a:bodyPr/>
        <a:lstStyle/>
        <a:p>
          <a:endParaRPr lang="lv-LV"/>
        </a:p>
      </dgm:t>
    </dgm:pt>
    <dgm:pt modelId="{501F5038-02C1-4715-9027-B9B46C49450E}">
      <dgm:prSet phldrT="[Text]" custT="1"/>
      <dgm:spPr/>
      <dgm:t>
        <a:bodyPr/>
        <a:lstStyle/>
        <a:p>
          <a:r>
            <a:rPr lang="lv-LV" sz="2200" b="1" dirty="0"/>
            <a:t>apņēmības pilni risināt problēmas </a:t>
          </a:r>
        </a:p>
      </dgm:t>
    </dgm:pt>
    <dgm:pt modelId="{737792DF-DDC8-45F5-8483-B52B16141E5A}" type="parTrans" cxnId="{2521C41D-BE28-4532-8BF6-2DF7E7E73CE4}">
      <dgm:prSet/>
      <dgm:spPr/>
      <dgm:t>
        <a:bodyPr/>
        <a:lstStyle/>
        <a:p>
          <a:endParaRPr lang="lv-LV"/>
        </a:p>
      </dgm:t>
    </dgm:pt>
    <dgm:pt modelId="{7CA8A33A-6A02-4465-A202-2EEDD8C45D80}" type="sibTrans" cxnId="{2521C41D-BE28-4532-8BF6-2DF7E7E73CE4}">
      <dgm:prSet/>
      <dgm:spPr/>
      <dgm:t>
        <a:bodyPr/>
        <a:lstStyle/>
        <a:p>
          <a:endParaRPr lang="lv-LV"/>
        </a:p>
      </dgm:t>
    </dgm:pt>
    <dgm:pt modelId="{73071466-FD3E-446B-98F0-D8930C90BD22}">
      <dgm:prSet phldrT="[Text]" custT="1"/>
      <dgm:spPr/>
      <dgm:t>
        <a:bodyPr/>
        <a:lstStyle/>
        <a:p>
          <a:r>
            <a:rPr lang="lv-LV" sz="2200" b="1" dirty="0"/>
            <a:t>ar patiesu entuziasmu</a:t>
          </a:r>
        </a:p>
      </dgm:t>
    </dgm:pt>
    <dgm:pt modelId="{47C42237-6174-47E5-B64D-7303EE4846B6}" type="parTrans" cxnId="{D2A528D2-E9F2-4DAF-93CA-CBE6873E5067}">
      <dgm:prSet/>
      <dgm:spPr/>
      <dgm:t>
        <a:bodyPr/>
        <a:lstStyle/>
        <a:p>
          <a:endParaRPr lang="lv-LV"/>
        </a:p>
      </dgm:t>
    </dgm:pt>
    <dgm:pt modelId="{8B0FB4B5-ED3D-4058-AD30-4C302583CB53}" type="sibTrans" cxnId="{D2A528D2-E9F2-4DAF-93CA-CBE6873E5067}">
      <dgm:prSet/>
      <dgm:spPr/>
      <dgm:t>
        <a:bodyPr/>
        <a:lstStyle/>
        <a:p>
          <a:endParaRPr lang="lv-LV"/>
        </a:p>
      </dgm:t>
    </dgm:pt>
    <dgm:pt modelId="{42871755-C2DE-4573-9BEC-78853238FB14}">
      <dgm:prSet phldrT="[Text]" custT="1"/>
      <dgm:spPr/>
      <dgm:t>
        <a:bodyPr/>
        <a:lstStyle/>
        <a:p>
          <a:r>
            <a:rPr lang="lv-LV" sz="2200" b="1" dirty="0"/>
            <a:t>resursi, zināšanas, prasmes un atbalsts</a:t>
          </a:r>
        </a:p>
      </dgm:t>
    </dgm:pt>
    <dgm:pt modelId="{B64B2C45-C3DA-42DF-8E43-B4899FAE5A32}" type="parTrans" cxnId="{7F8501CD-191E-4F9B-BF6B-716A78CDEADC}">
      <dgm:prSet/>
      <dgm:spPr/>
      <dgm:t>
        <a:bodyPr/>
        <a:lstStyle/>
        <a:p>
          <a:endParaRPr lang="lv-LV"/>
        </a:p>
      </dgm:t>
    </dgm:pt>
    <dgm:pt modelId="{ED8F8577-251A-47D5-87F3-9141CF44D99E}" type="sibTrans" cxnId="{7F8501CD-191E-4F9B-BF6B-716A78CDEADC}">
      <dgm:prSet/>
      <dgm:spPr/>
      <dgm:t>
        <a:bodyPr/>
        <a:lstStyle/>
        <a:p>
          <a:endParaRPr lang="lv-LV"/>
        </a:p>
      </dgm:t>
    </dgm:pt>
    <dgm:pt modelId="{477BFB84-1DE1-4D54-BE40-8B5BF1FBD0E3}">
      <dgm:prSet phldrT="[Text]" custT="1"/>
      <dgm:spPr/>
      <dgm:t>
        <a:bodyPr/>
        <a:lstStyle/>
        <a:p>
          <a:r>
            <a:rPr lang="lv-LV" sz="2200" b="1" dirty="0"/>
            <a:t>visu vecumu </a:t>
          </a:r>
        </a:p>
      </dgm:t>
    </dgm:pt>
    <dgm:pt modelId="{A5F60BB5-CF13-4036-B2B5-4FA978D930DE}" type="parTrans" cxnId="{E3AF22B1-1DA2-47AB-BBB3-594DD817ECD5}">
      <dgm:prSet/>
      <dgm:spPr/>
      <dgm:t>
        <a:bodyPr/>
        <a:lstStyle/>
        <a:p>
          <a:endParaRPr lang="lv-LV"/>
        </a:p>
      </dgm:t>
    </dgm:pt>
    <dgm:pt modelId="{0FF06570-42B9-48C2-8189-E19888CC4CC8}" type="sibTrans" cxnId="{E3AF22B1-1DA2-47AB-BBB3-594DD817ECD5}">
      <dgm:prSet/>
      <dgm:spPr/>
      <dgm:t>
        <a:bodyPr/>
        <a:lstStyle/>
        <a:p>
          <a:endParaRPr lang="lv-LV"/>
        </a:p>
      </dgm:t>
    </dgm:pt>
    <dgm:pt modelId="{5546B07C-5326-487B-BF75-FAEA442C1B7E}" type="pres">
      <dgm:prSet presAssocID="{F5D92EF6-C813-4652-B8DF-3517E191E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62AD84C-E816-49FD-A4A5-63DF424D5DAF}" type="pres">
      <dgm:prSet presAssocID="{B739988F-F951-4847-8DD2-B5F41596CB9F}" presName="hierRoot1" presStyleCnt="0">
        <dgm:presLayoutVars>
          <dgm:hierBranch val="init"/>
        </dgm:presLayoutVars>
      </dgm:prSet>
      <dgm:spPr/>
    </dgm:pt>
    <dgm:pt modelId="{04832DD2-4A1D-4838-870B-D71EE373B91F}" type="pres">
      <dgm:prSet presAssocID="{B739988F-F951-4847-8DD2-B5F41596CB9F}" presName="rootComposite1" presStyleCnt="0"/>
      <dgm:spPr/>
    </dgm:pt>
    <dgm:pt modelId="{4326F450-AB19-4310-94AE-7253276E8E98}" type="pres">
      <dgm:prSet presAssocID="{B739988F-F951-4847-8DD2-B5F41596CB9F}" presName="rootText1" presStyleLbl="node0" presStyleIdx="0" presStyleCnt="1" custScaleX="160915" custScaleY="140618" custLinFactNeighborY="-40727">
        <dgm:presLayoutVars>
          <dgm:chPref val="3"/>
        </dgm:presLayoutVars>
      </dgm:prSet>
      <dgm:spPr/>
    </dgm:pt>
    <dgm:pt modelId="{1F8F7185-1219-4C86-9968-1533379F2423}" type="pres">
      <dgm:prSet presAssocID="{B739988F-F951-4847-8DD2-B5F41596CB9F}" presName="rootConnector1" presStyleLbl="node1" presStyleIdx="0" presStyleCnt="0"/>
      <dgm:spPr/>
    </dgm:pt>
    <dgm:pt modelId="{E378E0DC-EB94-4604-AAF6-D8E4D28060C3}" type="pres">
      <dgm:prSet presAssocID="{B739988F-F951-4847-8DD2-B5F41596CB9F}" presName="hierChild2" presStyleCnt="0"/>
      <dgm:spPr/>
    </dgm:pt>
    <dgm:pt modelId="{C646641B-CCBF-45D0-A2E9-427B23A3DE6A}" type="pres">
      <dgm:prSet presAssocID="{A5F60BB5-CF13-4036-B2B5-4FA978D930DE}" presName="Name37" presStyleLbl="parChTrans1D2" presStyleIdx="0" presStyleCnt="4"/>
      <dgm:spPr/>
    </dgm:pt>
    <dgm:pt modelId="{A384CAD2-81F6-4D4E-B951-41C215A6143E}" type="pres">
      <dgm:prSet presAssocID="{477BFB84-1DE1-4D54-BE40-8B5BF1FBD0E3}" presName="hierRoot2" presStyleCnt="0">
        <dgm:presLayoutVars>
          <dgm:hierBranch val="init"/>
        </dgm:presLayoutVars>
      </dgm:prSet>
      <dgm:spPr/>
    </dgm:pt>
    <dgm:pt modelId="{6A2FF43E-AAC5-4643-903A-79712E6F2F3F}" type="pres">
      <dgm:prSet presAssocID="{477BFB84-1DE1-4D54-BE40-8B5BF1FBD0E3}" presName="rootComposite" presStyleCnt="0"/>
      <dgm:spPr/>
    </dgm:pt>
    <dgm:pt modelId="{D0677D5A-BFEE-4664-8DFD-C622C009C66C}" type="pres">
      <dgm:prSet presAssocID="{477BFB84-1DE1-4D54-BE40-8B5BF1FBD0E3}" presName="rootText" presStyleLbl="node2" presStyleIdx="0" presStyleCnt="4" custScaleY="137480">
        <dgm:presLayoutVars>
          <dgm:chPref val="3"/>
        </dgm:presLayoutVars>
      </dgm:prSet>
      <dgm:spPr/>
    </dgm:pt>
    <dgm:pt modelId="{63002908-BBD5-44E2-B5D0-A147CA111566}" type="pres">
      <dgm:prSet presAssocID="{477BFB84-1DE1-4D54-BE40-8B5BF1FBD0E3}" presName="rootConnector" presStyleLbl="node2" presStyleIdx="0" presStyleCnt="4"/>
      <dgm:spPr/>
    </dgm:pt>
    <dgm:pt modelId="{FC479AE5-BCC2-47F4-BB94-412AED9C842C}" type="pres">
      <dgm:prSet presAssocID="{477BFB84-1DE1-4D54-BE40-8B5BF1FBD0E3}" presName="hierChild4" presStyleCnt="0"/>
      <dgm:spPr/>
    </dgm:pt>
    <dgm:pt modelId="{E3C2136C-6983-4304-B33E-A13F7ED623A3}" type="pres">
      <dgm:prSet presAssocID="{477BFB84-1DE1-4D54-BE40-8B5BF1FBD0E3}" presName="hierChild5" presStyleCnt="0"/>
      <dgm:spPr/>
    </dgm:pt>
    <dgm:pt modelId="{914A2A60-A153-4DE4-8929-42F5601CED9C}" type="pres">
      <dgm:prSet presAssocID="{737792DF-DDC8-45F5-8483-B52B16141E5A}" presName="Name37" presStyleLbl="parChTrans1D2" presStyleIdx="1" presStyleCnt="4"/>
      <dgm:spPr/>
    </dgm:pt>
    <dgm:pt modelId="{90189760-A552-455C-909A-F1E5482D3B04}" type="pres">
      <dgm:prSet presAssocID="{501F5038-02C1-4715-9027-B9B46C49450E}" presName="hierRoot2" presStyleCnt="0">
        <dgm:presLayoutVars>
          <dgm:hierBranch val="init"/>
        </dgm:presLayoutVars>
      </dgm:prSet>
      <dgm:spPr/>
    </dgm:pt>
    <dgm:pt modelId="{6786271C-64FE-46A7-A02B-8D83F29F8D54}" type="pres">
      <dgm:prSet presAssocID="{501F5038-02C1-4715-9027-B9B46C49450E}" presName="rootComposite" presStyleCnt="0"/>
      <dgm:spPr/>
    </dgm:pt>
    <dgm:pt modelId="{65E22C0A-C29B-4FFB-8A55-598E64216AAA}" type="pres">
      <dgm:prSet presAssocID="{501F5038-02C1-4715-9027-B9B46C49450E}" presName="rootText" presStyleLbl="node2" presStyleIdx="1" presStyleCnt="4" custScaleY="137480">
        <dgm:presLayoutVars>
          <dgm:chPref val="3"/>
        </dgm:presLayoutVars>
      </dgm:prSet>
      <dgm:spPr/>
    </dgm:pt>
    <dgm:pt modelId="{873F60BD-B3D2-42F1-8F12-3E007914BB9B}" type="pres">
      <dgm:prSet presAssocID="{501F5038-02C1-4715-9027-B9B46C49450E}" presName="rootConnector" presStyleLbl="node2" presStyleIdx="1" presStyleCnt="4"/>
      <dgm:spPr/>
    </dgm:pt>
    <dgm:pt modelId="{BE9E8823-BB32-489F-9620-54791FF1027C}" type="pres">
      <dgm:prSet presAssocID="{501F5038-02C1-4715-9027-B9B46C49450E}" presName="hierChild4" presStyleCnt="0"/>
      <dgm:spPr/>
    </dgm:pt>
    <dgm:pt modelId="{CFC76C61-C4B4-424B-A92C-15E8191F7687}" type="pres">
      <dgm:prSet presAssocID="{501F5038-02C1-4715-9027-B9B46C49450E}" presName="hierChild5" presStyleCnt="0"/>
      <dgm:spPr/>
    </dgm:pt>
    <dgm:pt modelId="{ECF03D35-4B00-4D75-814D-4DB8CAA7D523}" type="pres">
      <dgm:prSet presAssocID="{47C42237-6174-47E5-B64D-7303EE4846B6}" presName="Name37" presStyleLbl="parChTrans1D2" presStyleIdx="2" presStyleCnt="4"/>
      <dgm:spPr/>
    </dgm:pt>
    <dgm:pt modelId="{AC8D9D6E-B5FE-46CA-8093-FD70E8E6482B}" type="pres">
      <dgm:prSet presAssocID="{73071466-FD3E-446B-98F0-D8930C90BD22}" presName="hierRoot2" presStyleCnt="0">
        <dgm:presLayoutVars>
          <dgm:hierBranch val="init"/>
        </dgm:presLayoutVars>
      </dgm:prSet>
      <dgm:spPr/>
    </dgm:pt>
    <dgm:pt modelId="{1F4B126D-F886-47F7-A359-7F79A71CF3A7}" type="pres">
      <dgm:prSet presAssocID="{73071466-FD3E-446B-98F0-D8930C90BD22}" presName="rootComposite" presStyleCnt="0"/>
      <dgm:spPr/>
    </dgm:pt>
    <dgm:pt modelId="{8BA264BF-BE47-42D6-822C-46F676DE03E0}" type="pres">
      <dgm:prSet presAssocID="{73071466-FD3E-446B-98F0-D8930C90BD22}" presName="rootText" presStyleLbl="node2" presStyleIdx="2" presStyleCnt="4" custScaleY="140196">
        <dgm:presLayoutVars>
          <dgm:chPref val="3"/>
        </dgm:presLayoutVars>
      </dgm:prSet>
      <dgm:spPr/>
    </dgm:pt>
    <dgm:pt modelId="{C2B8358E-3D92-4F61-BD45-8314599E4E51}" type="pres">
      <dgm:prSet presAssocID="{73071466-FD3E-446B-98F0-D8930C90BD22}" presName="rootConnector" presStyleLbl="node2" presStyleIdx="2" presStyleCnt="4"/>
      <dgm:spPr/>
    </dgm:pt>
    <dgm:pt modelId="{E5089D8A-BCAA-4FBF-A19B-92D5BE85F68D}" type="pres">
      <dgm:prSet presAssocID="{73071466-FD3E-446B-98F0-D8930C90BD22}" presName="hierChild4" presStyleCnt="0"/>
      <dgm:spPr/>
    </dgm:pt>
    <dgm:pt modelId="{5DB63C8C-E774-4EE0-8569-49CEABDC9CAD}" type="pres">
      <dgm:prSet presAssocID="{73071466-FD3E-446B-98F0-D8930C90BD22}" presName="hierChild5" presStyleCnt="0"/>
      <dgm:spPr/>
    </dgm:pt>
    <dgm:pt modelId="{243771DD-4504-4321-B589-EB4B6D0F7A3D}" type="pres">
      <dgm:prSet presAssocID="{B64B2C45-C3DA-42DF-8E43-B4899FAE5A32}" presName="Name37" presStyleLbl="parChTrans1D2" presStyleIdx="3" presStyleCnt="4"/>
      <dgm:spPr/>
    </dgm:pt>
    <dgm:pt modelId="{2F3BBE81-40CA-4DE2-8DB6-0265E4E33F21}" type="pres">
      <dgm:prSet presAssocID="{42871755-C2DE-4573-9BEC-78853238FB14}" presName="hierRoot2" presStyleCnt="0">
        <dgm:presLayoutVars>
          <dgm:hierBranch val="init"/>
        </dgm:presLayoutVars>
      </dgm:prSet>
      <dgm:spPr/>
    </dgm:pt>
    <dgm:pt modelId="{F37A0002-9451-46FB-AFD2-9F7E2A9D7CF1}" type="pres">
      <dgm:prSet presAssocID="{42871755-C2DE-4573-9BEC-78853238FB14}" presName="rootComposite" presStyleCnt="0"/>
      <dgm:spPr/>
    </dgm:pt>
    <dgm:pt modelId="{A19B9713-B96D-41EF-857F-6BCD18A483A3}" type="pres">
      <dgm:prSet presAssocID="{42871755-C2DE-4573-9BEC-78853238FB14}" presName="rootText" presStyleLbl="node2" presStyleIdx="3" presStyleCnt="4" custScaleY="134108">
        <dgm:presLayoutVars>
          <dgm:chPref val="3"/>
        </dgm:presLayoutVars>
      </dgm:prSet>
      <dgm:spPr/>
    </dgm:pt>
    <dgm:pt modelId="{AD186844-1366-4251-A865-3CCEF9CDC304}" type="pres">
      <dgm:prSet presAssocID="{42871755-C2DE-4573-9BEC-78853238FB14}" presName="rootConnector" presStyleLbl="node2" presStyleIdx="3" presStyleCnt="4"/>
      <dgm:spPr/>
    </dgm:pt>
    <dgm:pt modelId="{C9E5B0B1-7869-47B8-AEC7-0296E90A42B4}" type="pres">
      <dgm:prSet presAssocID="{42871755-C2DE-4573-9BEC-78853238FB14}" presName="hierChild4" presStyleCnt="0"/>
      <dgm:spPr/>
    </dgm:pt>
    <dgm:pt modelId="{B58689F5-08D9-4423-84B7-12FF6E7C0959}" type="pres">
      <dgm:prSet presAssocID="{42871755-C2DE-4573-9BEC-78853238FB14}" presName="hierChild5" presStyleCnt="0"/>
      <dgm:spPr/>
    </dgm:pt>
    <dgm:pt modelId="{AF9659B8-4F55-45AE-8C23-EDC7BAB6BCDF}" type="pres">
      <dgm:prSet presAssocID="{B739988F-F951-4847-8DD2-B5F41596CB9F}" presName="hierChild3" presStyleCnt="0"/>
      <dgm:spPr/>
    </dgm:pt>
  </dgm:ptLst>
  <dgm:cxnLst>
    <dgm:cxn modelId="{EB33F405-0BF5-413C-B338-5BB5C047D995}" type="presOf" srcId="{F5D92EF6-C813-4652-B8DF-3517E191EE17}" destId="{5546B07C-5326-487B-BF75-FAEA442C1B7E}" srcOrd="0" destOrd="0" presId="urn:microsoft.com/office/officeart/2005/8/layout/orgChart1"/>
    <dgm:cxn modelId="{2521C41D-BE28-4532-8BF6-2DF7E7E73CE4}" srcId="{B739988F-F951-4847-8DD2-B5F41596CB9F}" destId="{501F5038-02C1-4715-9027-B9B46C49450E}" srcOrd="1" destOrd="0" parTransId="{737792DF-DDC8-45F5-8483-B52B16141E5A}" sibTransId="{7CA8A33A-6A02-4465-A202-2EEDD8C45D80}"/>
    <dgm:cxn modelId="{835A3B2A-C3B0-4D2E-B185-98B00A2A7FA2}" type="presOf" srcId="{501F5038-02C1-4715-9027-B9B46C49450E}" destId="{873F60BD-B3D2-42F1-8F12-3E007914BB9B}" srcOrd="1" destOrd="0" presId="urn:microsoft.com/office/officeart/2005/8/layout/orgChart1"/>
    <dgm:cxn modelId="{1A85F353-0273-415D-8CB6-D9D231EAD268}" type="presOf" srcId="{73071466-FD3E-446B-98F0-D8930C90BD22}" destId="{C2B8358E-3D92-4F61-BD45-8314599E4E51}" srcOrd="1" destOrd="0" presId="urn:microsoft.com/office/officeart/2005/8/layout/orgChart1"/>
    <dgm:cxn modelId="{E81C1F5A-147E-4BBE-BB09-62D94CDA9E46}" type="presOf" srcId="{B739988F-F951-4847-8DD2-B5F41596CB9F}" destId="{4326F450-AB19-4310-94AE-7253276E8E98}" srcOrd="0" destOrd="0" presId="urn:microsoft.com/office/officeart/2005/8/layout/orgChart1"/>
    <dgm:cxn modelId="{C0B30F7E-C416-4F1E-8997-E92E89B4CF51}" srcId="{F5D92EF6-C813-4652-B8DF-3517E191EE17}" destId="{B739988F-F951-4847-8DD2-B5F41596CB9F}" srcOrd="0" destOrd="0" parTransId="{4EC36689-5DD5-40CA-91D7-98AB85892857}" sibTransId="{41EB7D67-F7C5-4341-8FDB-4658AE8F9265}"/>
    <dgm:cxn modelId="{E3AF22B1-1DA2-47AB-BBB3-594DD817ECD5}" srcId="{B739988F-F951-4847-8DD2-B5F41596CB9F}" destId="{477BFB84-1DE1-4D54-BE40-8B5BF1FBD0E3}" srcOrd="0" destOrd="0" parTransId="{A5F60BB5-CF13-4036-B2B5-4FA978D930DE}" sibTransId="{0FF06570-42B9-48C2-8189-E19888CC4CC8}"/>
    <dgm:cxn modelId="{3C64B1B2-41C1-42AD-A935-87956660A4DB}" type="presOf" srcId="{737792DF-DDC8-45F5-8483-B52B16141E5A}" destId="{914A2A60-A153-4DE4-8929-42F5601CED9C}" srcOrd="0" destOrd="0" presId="urn:microsoft.com/office/officeart/2005/8/layout/orgChart1"/>
    <dgm:cxn modelId="{6B7F0DB7-C794-4076-8415-F463C8E15A09}" type="presOf" srcId="{477BFB84-1DE1-4D54-BE40-8B5BF1FBD0E3}" destId="{D0677D5A-BFEE-4664-8DFD-C622C009C66C}" srcOrd="0" destOrd="0" presId="urn:microsoft.com/office/officeart/2005/8/layout/orgChart1"/>
    <dgm:cxn modelId="{B27538BC-B6F3-4987-9DDA-0C1D4AA89D88}" type="presOf" srcId="{42871755-C2DE-4573-9BEC-78853238FB14}" destId="{A19B9713-B96D-41EF-857F-6BCD18A483A3}" srcOrd="0" destOrd="0" presId="urn:microsoft.com/office/officeart/2005/8/layout/orgChart1"/>
    <dgm:cxn modelId="{F1BF48BF-05AB-4BDD-A20D-19D9E241F96E}" type="presOf" srcId="{73071466-FD3E-446B-98F0-D8930C90BD22}" destId="{8BA264BF-BE47-42D6-822C-46F676DE03E0}" srcOrd="0" destOrd="0" presId="urn:microsoft.com/office/officeart/2005/8/layout/orgChart1"/>
    <dgm:cxn modelId="{924327C1-F4D7-4E40-B26D-4CDA83DCBF88}" type="presOf" srcId="{A5F60BB5-CF13-4036-B2B5-4FA978D930DE}" destId="{C646641B-CCBF-45D0-A2E9-427B23A3DE6A}" srcOrd="0" destOrd="0" presId="urn:microsoft.com/office/officeart/2005/8/layout/orgChart1"/>
    <dgm:cxn modelId="{583211CC-141C-4A75-85C9-EDC91AD6CB50}" type="presOf" srcId="{B64B2C45-C3DA-42DF-8E43-B4899FAE5A32}" destId="{243771DD-4504-4321-B589-EB4B6D0F7A3D}" srcOrd="0" destOrd="0" presId="urn:microsoft.com/office/officeart/2005/8/layout/orgChart1"/>
    <dgm:cxn modelId="{7F8501CD-191E-4F9B-BF6B-716A78CDEADC}" srcId="{B739988F-F951-4847-8DD2-B5F41596CB9F}" destId="{42871755-C2DE-4573-9BEC-78853238FB14}" srcOrd="3" destOrd="0" parTransId="{B64B2C45-C3DA-42DF-8E43-B4899FAE5A32}" sibTransId="{ED8F8577-251A-47D5-87F3-9141CF44D99E}"/>
    <dgm:cxn modelId="{E4A9F5CE-84BC-46E9-8A65-6168BBB8C176}" type="presOf" srcId="{501F5038-02C1-4715-9027-B9B46C49450E}" destId="{65E22C0A-C29B-4FFB-8A55-598E64216AAA}" srcOrd="0" destOrd="0" presId="urn:microsoft.com/office/officeart/2005/8/layout/orgChart1"/>
    <dgm:cxn modelId="{D2A528D2-E9F2-4DAF-93CA-CBE6873E5067}" srcId="{B739988F-F951-4847-8DD2-B5F41596CB9F}" destId="{73071466-FD3E-446B-98F0-D8930C90BD22}" srcOrd="2" destOrd="0" parTransId="{47C42237-6174-47E5-B64D-7303EE4846B6}" sibTransId="{8B0FB4B5-ED3D-4058-AD30-4C302583CB53}"/>
    <dgm:cxn modelId="{2212C7E9-687C-47AE-B5EC-C3B1D79354A6}" type="presOf" srcId="{47C42237-6174-47E5-B64D-7303EE4846B6}" destId="{ECF03D35-4B00-4D75-814D-4DB8CAA7D523}" srcOrd="0" destOrd="0" presId="urn:microsoft.com/office/officeart/2005/8/layout/orgChart1"/>
    <dgm:cxn modelId="{08D569F1-FBA2-42F1-ACA2-FACF997F0334}" type="presOf" srcId="{42871755-C2DE-4573-9BEC-78853238FB14}" destId="{AD186844-1366-4251-A865-3CCEF9CDC304}" srcOrd="1" destOrd="0" presId="urn:microsoft.com/office/officeart/2005/8/layout/orgChart1"/>
    <dgm:cxn modelId="{D11FD5F6-FC91-4149-B3A5-A503539E4814}" type="presOf" srcId="{477BFB84-1DE1-4D54-BE40-8B5BF1FBD0E3}" destId="{63002908-BBD5-44E2-B5D0-A147CA111566}" srcOrd="1" destOrd="0" presId="urn:microsoft.com/office/officeart/2005/8/layout/orgChart1"/>
    <dgm:cxn modelId="{3C1466FA-711C-43E3-B8CF-02D56189F2E5}" type="presOf" srcId="{B739988F-F951-4847-8DD2-B5F41596CB9F}" destId="{1F8F7185-1219-4C86-9968-1533379F2423}" srcOrd="1" destOrd="0" presId="urn:microsoft.com/office/officeart/2005/8/layout/orgChart1"/>
    <dgm:cxn modelId="{3B343696-ABA8-4734-8012-9FABD8CB0D7B}" type="presParOf" srcId="{5546B07C-5326-487B-BF75-FAEA442C1B7E}" destId="{C62AD84C-E816-49FD-A4A5-63DF424D5DAF}" srcOrd="0" destOrd="0" presId="urn:microsoft.com/office/officeart/2005/8/layout/orgChart1"/>
    <dgm:cxn modelId="{091D84C0-624B-4F2A-B9B4-9230913080F6}" type="presParOf" srcId="{C62AD84C-E816-49FD-A4A5-63DF424D5DAF}" destId="{04832DD2-4A1D-4838-870B-D71EE373B91F}" srcOrd="0" destOrd="0" presId="urn:microsoft.com/office/officeart/2005/8/layout/orgChart1"/>
    <dgm:cxn modelId="{EF7D4485-052D-4DE4-9D1D-CE00D8D21E27}" type="presParOf" srcId="{04832DD2-4A1D-4838-870B-D71EE373B91F}" destId="{4326F450-AB19-4310-94AE-7253276E8E98}" srcOrd="0" destOrd="0" presId="urn:microsoft.com/office/officeart/2005/8/layout/orgChart1"/>
    <dgm:cxn modelId="{96C24512-541E-49C8-A5B9-B66DCC19DDBE}" type="presParOf" srcId="{04832DD2-4A1D-4838-870B-D71EE373B91F}" destId="{1F8F7185-1219-4C86-9968-1533379F2423}" srcOrd="1" destOrd="0" presId="urn:microsoft.com/office/officeart/2005/8/layout/orgChart1"/>
    <dgm:cxn modelId="{EAE863AF-3209-4930-ACDA-628DB6378968}" type="presParOf" srcId="{C62AD84C-E816-49FD-A4A5-63DF424D5DAF}" destId="{E378E0DC-EB94-4604-AAF6-D8E4D28060C3}" srcOrd="1" destOrd="0" presId="urn:microsoft.com/office/officeart/2005/8/layout/orgChart1"/>
    <dgm:cxn modelId="{AA882200-7DA7-48D6-802F-6EA429FA87D1}" type="presParOf" srcId="{E378E0DC-EB94-4604-AAF6-D8E4D28060C3}" destId="{C646641B-CCBF-45D0-A2E9-427B23A3DE6A}" srcOrd="0" destOrd="0" presId="urn:microsoft.com/office/officeart/2005/8/layout/orgChart1"/>
    <dgm:cxn modelId="{1A209D64-5FAD-46A6-A6DF-7DF981886C7F}" type="presParOf" srcId="{E378E0DC-EB94-4604-AAF6-D8E4D28060C3}" destId="{A384CAD2-81F6-4D4E-B951-41C215A6143E}" srcOrd="1" destOrd="0" presId="urn:microsoft.com/office/officeart/2005/8/layout/orgChart1"/>
    <dgm:cxn modelId="{630204B8-D7DD-4391-B6A5-795D013B5BE6}" type="presParOf" srcId="{A384CAD2-81F6-4D4E-B951-41C215A6143E}" destId="{6A2FF43E-AAC5-4643-903A-79712E6F2F3F}" srcOrd="0" destOrd="0" presId="urn:microsoft.com/office/officeart/2005/8/layout/orgChart1"/>
    <dgm:cxn modelId="{71058B97-44AA-42FB-9B7B-9321B5231020}" type="presParOf" srcId="{6A2FF43E-AAC5-4643-903A-79712E6F2F3F}" destId="{D0677D5A-BFEE-4664-8DFD-C622C009C66C}" srcOrd="0" destOrd="0" presId="urn:microsoft.com/office/officeart/2005/8/layout/orgChart1"/>
    <dgm:cxn modelId="{C51B0B1F-C139-4D1C-B8F3-F3CD14982DE7}" type="presParOf" srcId="{6A2FF43E-AAC5-4643-903A-79712E6F2F3F}" destId="{63002908-BBD5-44E2-B5D0-A147CA111566}" srcOrd="1" destOrd="0" presId="urn:microsoft.com/office/officeart/2005/8/layout/orgChart1"/>
    <dgm:cxn modelId="{F7F27877-BCA4-43DA-A6D1-9BB0DF1F1E0D}" type="presParOf" srcId="{A384CAD2-81F6-4D4E-B951-41C215A6143E}" destId="{FC479AE5-BCC2-47F4-BB94-412AED9C842C}" srcOrd="1" destOrd="0" presId="urn:microsoft.com/office/officeart/2005/8/layout/orgChart1"/>
    <dgm:cxn modelId="{4F84E14D-4F59-466C-B217-9AE9D3D1C013}" type="presParOf" srcId="{A384CAD2-81F6-4D4E-B951-41C215A6143E}" destId="{E3C2136C-6983-4304-B33E-A13F7ED623A3}" srcOrd="2" destOrd="0" presId="urn:microsoft.com/office/officeart/2005/8/layout/orgChart1"/>
    <dgm:cxn modelId="{99819D35-371F-44A2-9000-8D3013482172}" type="presParOf" srcId="{E378E0DC-EB94-4604-AAF6-D8E4D28060C3}" destId="{914A2A60-A153-4DE4-8929-42F5601CED9C}" srcOrd="2" destOrd="0" presId="urn:microsoft.com/office/officeart/2005/8/layout/orgChart1"/>
    <dgm:cxn modelId="{4A8F2F76-C3F2-47E6-9874-BEA94B8340E5}" type="presParOf" srcId="{E378E0DC-EB94-4604-AAF6-D8E4D28060C3}" destId="{90189760-A552-455C-909A-F1E5482D3B04}" srcOrd="3" destOrd="0" presId="urn:microsoft.com/office/officeart/2005/8/layout/orgChart1"/>
    <dgm:cxn modelId="{E736C4BA-A9A4-43B4-A0FE-2EE27F3D5EF8}" type="presParOf" srcId="{90189760-A552-455C-909A-F1E5482D3B04}" destId="{6786271C-64FE-46A7-A02B-8D83F29F8D54}" srcOrd="0" destOrd="0" presId="urn:microsoft.com/office/officeart/2005/8/layout/orgChart1"/>
    <dgm:cxn modelId="{D09AAA8C-204A-4FAC-AE3E-66B29D02C021}" type="presParOf" srcId="{6786271C-64FE-46A7-A02B-8D83F29F8D54}" destId="{65E22C0A-C29B-4FFB-8A55-598E64216AAA}" srcOrd="0" destOrd="0" presId="urn:microsoft.com/office/officeart/2005/8/layout/orgChart1"/>
    <dgm:cxn modelId="{B637D03E-A579-46B9-8DB7-A7A3C26E87E7}" type="presParOf" srcId="{6786271C-64FE-46A7-A02B-8D83F29F8D54}" destId="{873F60BD-B3D2-42F1-8F12-3E007914BB9B}" srcOrd="1" destOrd="0" presId="urn:microsoft.com/office/officeart/2005/8/layout/orgChart1"/>
    <dgm:cxn modelId="{619FD8AF-C18D-4DEF-A622-776F587C0974}" type="presParOf" srcId="{90189760-A552-455C-909A-F1E5482D3B04}" destId="{BE9E8823-BB32-489F-9620-54791FF1027C}" srcOrd="1" destOrd="0" presId="urn:microsoft.com/office/officeart/2005/8/layout/orgChart1"/>
    <dgm:cxn modelId="{5319D130-20BF-47DA-B479-798257F57621}" type="presParOf" srcId="{90189760-A552-455C-909A-F1E5482D3B04}" destId="{CFC76C61-C4B4-424B-A92C-15E8191F7687}" srcOrd="2" destOrd="0" presId="urn:microsoft.com/office/officeart/2005/8/layout/orgChart1"/>
    <dgm:cxn modelId="{C96A78D8-24E3-4462-B72D-2FBF98230F51}" type="presParOf" srcId="{E378E0DC-EB94-4604-AAF6-D8E4D28060C3}" destId="{ECF03D35-4B00-4D75-814D-4DB8CAA7D523}" srcOrd="4" destOrd="0" presId="urn:microsoft.com/office/officeart/2005/8/layout/orgChart1"/>
    <dgm:cxn modelId="{A7511085-65EF-4C31-BEA2-F978D6AED43F}" type="presParOf" srcId="{E378E0DC-EB94-4604-AAF6-D8E4D28060C3}" destId="{AC8D9D6E-B5FE-46CA-8093-FD70E8E6482B}" srcOrd="5" destOrd="0" presId="urn:microsoft.com/office/officeart/2005/8/layout/orgChart1"/>
    <dgm:cxn modelId="{913C4AE5-22A8-478C-936B-D2E902F34900}" type="presParOf" srcId="{AC8D9D6E-B5FE-46CA-8093-FD70E8E6482B}" destId="{1F4B126D-F886-47F7-A359-7F79A71CF3A7}" srcOrd="0" destOrd="0" presId="urn:microsoft.com/office/officeart/2005/8/layout/orgChart1"/>
    <dgm:cxn modelId="{D7833080-686B-411B-8875-E1B1B34DF61C}" type="presParOf" srcId="{1F4B126D-F886-47F7-A359-7F79A71CF3A7}" destId="{8BA264BF-BE47-42D6-822C-46F676DE03E0}" srcOrd="0" destOrd="0" presId="urn:microsoft.com/office/officeart/2005/8/layout/orgChart1"/>
    <dgm:cxn modelId="{D8BE6876-9DE5-4B84-AE90-0F2E5C01F69D}" type="presParOf" srcId="{1F4B126D-F886-47F7-A359-7F79A71CF3A7}" destId="{C2B8358E-3D92-4F61-BD45-8314599E4E51}" srcOrd="1" destOrd="0" presId="urn:microsoft.com/office/officeart/2005/8/layout/orgChart1"/>
    <dgm:cxn modelId="{D61DE2B7-6D8A-4460-A834-289B65A7B1EC}" type="presParOf" srcId="{AC8D9D6E-B5FE-46CA-8093-FD70E8E6482B}" destId="{E5089D8A-BCAA-4FBF-A19B-92D5BE85F68D}" srcOrd="1" destOrd="0" presId="urn:microsoft.com/office/officeart/2005/8/layout/orgChart1"/>
    <dgm:cxn modelId="{6ED34CD8-F1A3-4381-9089-8B7978A59156}" type="presParOf" srcId="{AC8D9D6E-B5FE-46CA-8093-FD70E8E6482B}" destId="{5DB63C8C-E774-4EE0-8569-49CEABDC9CAD}" srcOrd="2" destOrd="0" presId="urn:microsoft.com/office/officeart/2005/8/layout/orgChart1"/>
    <dgm:cxn modelId="{206ADA7E-E3CB-48D8-A54E-80F3BEB256CC}" type="presParOf" srcId="{E378E0DC-EB94-4604-AAF6-D8E4D28060C3}" destId="{243771DD-4504-4321-B589-EB4B6D0F7A3D}" srcOrd="6" destOrd="0" presId="urn:microsoft.com/office/officeart/2005/8/layout/orgChart1"/>
    <dgm:cxn modelId="{11BEC832-0B58-4681-A588-1540E7F1EEA0}" type="presParOf" srcId="{E378E0DC-EB94-4604-AAF6-D8E4D28060C3}" destId="{2F3BBE81-40CA-4DE2-8DB6-0265E4E33F21}" srcOrd="7" destOrd="0" presId="urn:microsoft.com/office/officeart/2005/8/layout/orgChart1"/>
    <dgm:cxn modelId="{E2EF2B8A-4EFE-4A01-8B91-1B7367D563BE}" type="presParOf" srcId="{2F3BBE81-40CA-4DE2-8DB6-0265E4E33F21}" destId="{F37A0002-9451-46FB-AFD2-9F7E2A9D7CF1}" srcOrd="0" destOrd="0" presId="urn:microsoft.com/office/officeart/2005/8/layout/orgChart1"/>
    <dgm:cxn modelId="{E369FF50-63F5-4ACA-90AB-4B03E49CAF84}" type="presParOf" srcId="{F37A0002-9451-46FB-AFD2-9F7E2A9D7CF1}" destId="{A19B9713-B96D-41EF-857F-6BCD18A483A3}" srcOrd="0" destOrd="0" presId="urn:microsoft.com/office/officeart/2005/8/layout/orgChart1"/>
    <dgm:cxn modelId="{993DEA97-57B0-4D40-943B-7E21D137F6C2}" type="presParOf" srcId="{F37A0002-9451-46FB-AFD2-9F7E2A9D7CF1}" destId="{AD186844-1366-4251-A865-3CCEF9CDC304}" srcOrd="1" destOrd="0" presId="urn:microsoft.com/office/officeart/2005/8/layout/orgChart1"/>
    <dgm:cxn modelId="{6F4D6AF2-179C-4304-85F2-A0D5938F2BB1}" type="presParOf" srcId="{2F3BBE81-40CA-4DE2-8DB6-0265E4E33F21}" destId="{C9E5B0B1-7869-47B8-AEC7-0296E90A42B4}" srcOrd="1" destOrd="0" presId="urn:microsoft.com/office/officeart/2005/8/layout/orgChart1"/>
    <dgm:cxn modelId="{9C701669-23B3-4E71-A5E3-BBD71D8AB487}" type="presParOf" srcId="{2F3BBE81-40CA-4DE2-8DB6-0265E4E33F21}" destId="{B58689F5-08D9-4423-84B7-12FF6E7C0959}" srcOrd="2" destOrd="0" presId="urn:microsoft.com/office/officeart/2005/8/layout/orgChart1"/>
    <dgm:cxn modelId="{05D9768E-48A1-45AD-A27F-63B4C620A1FC}" type="presParOf" srcId="{C62AD84C-E816-49FD-A4A5-63DF424D5DAF}" destId="{AF9659B8-4F55-45AE-8C23-EDC7BAB6BC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AAFC0AC-B924-4F9D-9BFF-9D62CF76F06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058FF30-8455-463F-A145-B5B312A09CD8}">
      <dgm:prSet phldrT="[Text]" custT="1"/>
      <dgm:spPr/>
      <dgm:t>
        <a:bodyPr/>
        <a:lstStyle/>
        <a:p>
          <a:r>
            <a:rPr lang="lv-LV" sz="3200" dirty="0"/>
            <a:t>Informēšanas pienākumu izpilde:</a:t>
          </a:r>
        </a:p>
      </dgm:t>
    </dgm:pt>
    <dgm:pt modelId="{8B7EC8B3-BF03-472C-97A6-4B485D31049C}" type="parTrans" cxnId="{76F5B9DE-D145-4592-BDF6-531D31C35A7F}">
      <dgm:prSet/>
      <dgm:spPr/>
      <dgm:t>
        <a:bodyPr/>
        <a:lstStyle/>
        <a:p>
          <a:endParaRPr lang="lv-LV"/>
        </a:p>
      </dgm:t>
    </dgm:pt>
    <dgm:pt modelId="{40D77B4A-A1DB-4085-9919-C70F66FFF660}" type="sibTrans" cxnId="{76F5B9DE-D145-4592-BDF6-531D31C35A7F}">
      <dgm:prSet/>
      <dgm:spPr/>
      <dgm:t>
        <a:bodyPr/>
        <a:lstStyle/>
        <a:p>
          <a:endParaRPr lang="lv-LV"/>
        </a:p>
      </dgm:t>
    </dgm:pt>
    <dgm:pt modelId="{C3FEBECD-440B-465D-8F03-DA8739E50C73}">
      <dgm:prSet phldrT="[Text]" custT="1"/>
      <dgm:spPr>
        <a:solidFill>
          <a:schemeClr val="bg2"/>
        </a:solidFill>
        <a:ln>
          <a:solidFill>
            <a:schemeClr val="accent4"/>
          </a:solidFill>
        </a:ln>
      </dgm:spPr>
      <dgm:t>
        <a:bodyPr/>
        <a:lstStyle/>
        <a:p>
          <a:r>
            <a:rPr lang="lv-LV" sz="2000" dirty="0">
              <a:solidFill>
                <a:srgbClr val="800000"/>
              </a:solidFill>
            </a:rPr>
            <a:t>publicēt informāciju organizācijas tīmekļvietnē</a:t>
          </a:r>
        </a:p>
      </dgm:t>
    </dgm:pt>
    <dgm:pt modelId="{D1846526-F7F6-45C9-8121-78B5F7BF85B3}" type="parTrans" cxnId="{564186E8-B2D0-4EB1-803A-CB8B2C437D3A}">
      <dgm:prSet/>
      <dgm:spPr/>
      <dgm:t>
        <a:bodyPr/>
        <a:lstStyle/>
        <a:p>
          <a:endParaRPr lang="lv-LV"/>
        </a:p>
      </dgm:t>
    </dgm:pt>
    <dgm:pt modelId="{D2486777-D3E5-48CB-B4F4-FB796B7421F8}" type="sibTrans" cxnId="{564186E8-B2D0-4EB1-803A-CB8B2C437D3A}">
      <dgm:prSet/>
      <dgm:spPr/>
      <dgm:t>
        <a:bodyPr/>
        <a:lstStyle/>
        <a:p>
          <a:endParaRPr lang="lv-LV"/>
        </a:p>
      </dgm:t>
    </dgm:pt>
    <dgm:pt modelId="{726698FF-09A2-4CA2-8F8F-75235020DD12}">
      <dgm:prSet phldrT="[Text]" custT="1"/>
      <dgm:spPr>
        <a:solidFill>
          <a:schemeClr val="bg2"/>
        </a:solidFill>
        <a:ln>
          <a:solidFill>
            <a:schemeClr val="accent4"/>
          </a:solidFill>
        </a:ln>
      </dgm:spPr>
      <dgm:t>
        <a:bodyPr/>
        <a:lstStyle/>
        <a:p>
          <a:r>
            <a:rPr lang="lv-LV" sz="2000" dirty="0">
              <a:solidFill>
                <a:srgbClr val="800000"/>
              </a:solidFill>
            </a:rPr>
            <a:t>publikācijā, reģistrācijas lapās un anketās norādīt, ka pasākumā tiek veikta fotografēšana un/vai filmēšana</a:t>
          </a:r>
        </a:p>
      </dgm:t>
    </dgm:pt>
    <dgm:pt modelId="{68A8C637-FB97-4920-BD9E-939B265F4F8C}" type="parTrans" cxnId="{80648DDB-0284-47AA-9692-442B724F35D5}">
      <dgm:prSet/>
      <dgm:spPr/>
      <dgm:t>
        <a:bodyPr/>
        <a:lstStyle/>
        <a:p>
          <a:endParaRPr lang="lv-LV"/>
        </a:p>
      </dgm:t>
    </dgm:pt>
    <dgm:pt modelId="{8B132FCA-FBA6-43A7-84B4-B54868890958}" type="sibTrans" cxnId="{80648DDB-0284-47AA-9692-442B724F35D5}">
      <dgm:prSet/>
      <dgm:spPr/>
      <dgm:t>
        <a:bodyPr/>
        <a:lstStyle/>
        <a:p>
          <a:endParaRPr lang="lv-LV"/>
        </a:p>
      </dgm:t>
    </dgm:pt>
    <dgm:pt modelId="{5764B16F-2CC1-4BE8-A75B-26086CC5FE06}">
      <dgm:prSet phldrT="[Text]" custT="1"/>
      <dgm:spPr>
        <a:solidFill>
          <a:schemeClr val="bg2"/>
        </a:solidFill>
        <a:ln>
          <a:solidFill>
            <a:schemeClr val="accent4"/>
          </a:solidFill>
        </a:ln>
      </dgm:spPr>
      <dgm:t>
        <a:bodyPr/>
        <a:lstStyle/>
        <a:p>
          <a:r>
            <a:rPr lang="lv-LV" sz="2000" dirty="0">
              <a:solidFill>
                <a:srgbClr val="800000"/>
              </a:solidFill>
            </a:rPr>
            <a:t>pasākuma norises vietā izvietot informatīvu norādi, ka pasākumā tiek veikta fotografēšana un/vai filmēšana</a:t>
          </a:r>
        </a:p>
      </dgm:t>
    </dgm:pt>
    <dgm:pt modelId="{FD522686-ACB6-4D37-98A5-2BA9B1B17721}" type="parTrans" cxnId="{F96C2894-3E94-4ED7-A955-03862D5B335A}">
      <dgm:prSet/>
      <dgm:spPr/>
      <dgm:t>
        <a:bodyPr/>
        <a:lstStyle/>
        <a:p>
          <a:endParaRPr lang="lv-LV"/>
        </a:p>
      </dgm:t>
    </dgm:pt>
    <dgm:pt modelId="{DE832C44-5E27-4E74-A285-11138CD1D642}" type="sibTrans" cxnId="{F96C2894-3E94-4ED7-A955-03862D5B335A}">
      <dgm:prSet/>
      <dgm:spPr/>
      <dgm:t>
        <a:bodyPr/>
        <a:lstStyle/>
        <a:p>
          <a:endParaRPr lang="lv-LV"/>
        </a:p>
      </dgm:t>
    </dgm:pt>
    <dgm:pt modelId="{3FD0DDAA-3C73-469A-B5BE-755FD38DBDB9}" type="pres">
      <dgm:prSet presAssocID="{5AAFC0AC-B924-4F9D-9BFF-9D62CF76F06C}" presName="theList" presStyleCnt="0">
        <dgm:presLayoutVars>
          <dgm:dir/>
          <dgm:animLvl val="lvl"/>
          <dgm:resizeHandles val="exact"/>
        </dgm:presLayoutVars>
      </dgm:prSet>
      <dgm:spPr/>
    </dgm:pt>
    <dgm:pt modelId="{8B3BEADE-7A53-42D7-977C-0B9D1C304194}" type="pres">
      <dgm:prSet presAssocID="{0058FF30-8455-463F-A145-B5B312A09CD8}" presName="compNode" presStyleCnt="0"/>
      <dgm:spPr/>
    </dgm:pt>
    <dgm:pt modelId="{42A3FDE3-0803-4FFB-95F4-48B75281A404}" type="pres">
      <dgm:prSet presAssocID="{0058FF30-8455-463F-A145-B5B312A09CD8}" presName="aNode" presStyleLbl="bgShp" presStyleIdx="0" presStyleCnt="1"/>
      <dgm:spPr/>
    </dgm:pt>
    <dgm:pt modelId="{E8225D1B-B982-4187-A830-60917D7DD461}" type="pres">
      <dgm:prSet presAssocID="{0058FF30-8455-463F-A145-B5B312A09CD8}" presName="textNode" presStyleLbl="bgShp" presStyleIdx="0" presStyleCnt="1"/>
      <dgm:spPr/>
    </dgm:pt>
    <dgm:pt modelId="{2AE99B55-3038-4A95-B32B-8013D7DA8461}" type="pres">
      <dgm:prSet presAssocID="{0058FF30-8455-463F-A145-B5B312A09CD8}" presName="compChildNode" presStyleCnt="0"/>
      <dgm:spPr/>
    </dgm:pt>
    <dgm:pt modelId="{29E819DD-B5C7-4309-936E-CA852CD5DC05}" type="pres">
      <dgm:prSet presAssocID="{0058FF30-8455-463F-A145-B5B312A09CD8}" presName="theInnerList" presStyleCnt="0"/>
      <dgm:spPr/>
    </dgm:pt>
    <dgm:pt modelId="{5EF03309-6EA0-4D9D-A085-87195ACA9667}" type="pres">
      <dgm:prSet presAssocID="{C3FEBECD-440B-465D-8F03-DA8739E50C73}" presName="childNode" presStyleLbl="node1" presStyleIdx="0" presStyleCnt="3">
        <dgm:presLayoutVars>
          <dgm:bulletEnabled val="1"/>
        </dgm:presLayoutVars>
      </dgm:prSet>
      <dgm:spPr/>
    </dgm:pt>
    <dgm:pt modelId="{B86F74D1-DB49-4758-933C-90EA6D474C8E}" type="pres">
      <dgm:prSet presAssocID="{C3FEBECD-440B-465D-8F03-DA8739E50C73}" presName="aSpace2" presStyleCnt="0"/>
      <dgm:spPr/>
    </dgm:pt>
    <dgm:pt modelId="{FE2906F6-0E84-46D2-8878-56AB5CA2F1F9}" type="pres">
      <dgm:prSet presAssocID="{726698FF-09A2-4CA2-8F8F-75235020DD12}" presName="childNode" presStyleLbl="node1" presStyleIdx="1" presStyleCnt="3">
        <dgm:presLayoutVars>
          <dgm:bulletEnabled val="1"/>
        </dgm:presLayoutVars>
      </dgm:prSet>
      <dgm:spPr/>
    </dgm:pt>
    <dgm:pt modelId="{C9379523-B297-4069-A5D1-143B779BE9C3}" type="pres">
      <dgm:prSet presAssocID="{726698FF-09A2-4CA2-8F8F-75235020DD12}" presName="aSpace2" presStyleCnt="0"/>
      <dgm:spPr/>
    </dgm:pt>
    <dgm:pt modelId="{0592B15C-E5F7-4BFE-A9B0-D048DF58885B}" type="pres">
      <dgm:prSet presAssocID="{5764B16F-2CC1-4BE8-A75B-26086CC5FE06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5DD0CA2C-8DD8-4686-AC19-6FD51FB67871}" type="presOf" srcId="{C3FEBECD-440B-465D-8F03-DA8739E50C73}" destId="{5EF03309-6EA0-4D9D-A085-87195ACA9667}" srcOrd="0" destOrd="0" presId="urn:microsoft.com/office/officeart/2005/8/layout/lProcess2"/>
    <dgm:cxn modelId="{BA564040-A6EA-4C9A-8086-0B2954F0236B}" type="presOf" srcId="{726698FF-09A2-4CA2-8F8F-75235020DD12}" destId="{FE2906F6-0E84-46D2-8878-56AB5CA2F1F9}" srcOrd="0" destOrd="0" presId="urn:microsoft.com/office/officeart/2005/8/layout/lProcess2"/>
    <dgm:cxn modelId="{263D755C-D886-435C-9E1E-B810A818DB4E}" type="presOf" srcId="{5AAFC0AC-B924-4F9D-9BFF-9D62CF76F06C}" destId="{3FD0DDAA-3C73-469A-B5BE-755FD38DBDB9}" srcOrd="0" destOrd="0" presId="urn:microsoft.com/office/officeart/2005/8/layout/lProcess2"/>
    <dgm:cxn modelId="{E449766B-97A4-44BF-B9D5-943E3DE727D0}" type="presOf" srcId="{5764B16F-2CC1-4BE8-A75B-26086CC5FE06}" destId="{0592B15C-E5F7-4BFE-A9B0-D048DF58885B}" srcOrd="0" destOrd="0" presId="urn:microsoft.com/office/officeart/2005/8/layout/lProcess2"/>
    <dgm:cxn modelId="{E7A6C36F-0F6A-4BE1-9EC3-98CD3ABC707D}" type="presOf" srcId="{0058FF30-8455-463F-A145-B5B312A09CD8}" destId="{E8225D1B-B982-4187-A830-60917D7DD461}" srcOrd="1" destOrd="0" presId="urn:microsoft.com/office/officeart/2005/8/layout/lProcess2"/>
    <dgm:cxn modelId="{F96C2894-3E94-4ED7-A955-03862D5B335A}" srcId="{0058FF30-8455-463F-A145-B5B312A09CD8}" destId="{5764B16F-2CC1-4BE8-A75B-26086CC5FE06}" srcOrd="2" destOrd="0" parTransId="{FD522686-ACB6-4D37-98A5-2BA9B1B17721}" sibTransId="{DE832C44-5E27-4E74-A285-11138CD1D642}"/>
    <dgm:cxn modelId="{80648DDB-0284-47AA-9692-442B724F35D5}" srcId="{0058FF30-8455-463F-A145-B5B312A09CD8}" destId="{726698FF-09A2-4CA2-8F8F-75235020DD12}" srcOrd="1" destOrd="0" parTransId="{68A8C637-FB97-4920-BD9E-939B265F4F8C}" sibTransId="{8B132FCA-FBA6-43A7-84B4-B54868890958}"/>
    <dgm:cxn modelId="{76F5B9DE-D145-4592-BDF6-531D31C35A7F}" srcId="{5AAFC0AC-B924-4F9D-9BFF-9D62CF76F06C}" destId="{0058FF30-8455-463F-A145-B5B312A09CD8}" srcOrd="0" destOrd="0" parTransId="{8B7EC8B3-BF03-472C-97A6-4B485D31049C}" sibTransId="{40D77B4A-A1DB-4085-9919-C70F66FFF660}"/>
    <dgm:cxn modelId="{564186E8-B2D0-4EB1-803A-CB8B2C437D3A}" srcId="{0058FF30-8455-463F-A145-B5B312A09CD8}" destId="{C3FEBECD-440B-465D-8F03-DA8739E50C73}" srcOrd="0" destOrd="0" parTransId="{D1846526-F7F6-45C9-8121-78B5F7BF85B3}" sibTransId="{D2486777-D3E5-48CB-B4F4-FB796B7421F8}"/>
    <dgm:cxn modelId="{E244BBEA-708D-46B7-A000-1B984A94974D}" type="presOf" srcId="{0058FF30-8455-463F-A145-B5B312A09CD8}" destId="{42A3FDE3-0803-4FFB-95F4-48B75281A404}" srcOrd="0" destOrd="0" presId="urn:microsoft.com/office/officeart/2005/8/layout/lProcess2"/>
    <dgm:cxn modelId="{6AB55800-B814-46A7-86DA-47ABF07D4ECF}" type="presParOf" srcId="{3FD0DDAA-3C73-469A-B5BE-755FD38DBDB9}" destId="{8B3BEADE-7A53-42D7-977C-0B9D1C304194}" srcOrd="0" destOrd="0" presId="urn:microsoft.com/office/officeart/2005/8/layout/lProcess2"/>
    <dgm:cxn modelId="{63E341A7-3FA2-47EF-94F4-A1C1C0E16542}" type="presParOf" srcId="{8B3BEADE-7A53-42D7-977C-0B9D1C304194}" destId="{42A3FDE3-0803-4FFB-95F4-48B75281A404}" srcOrd="0" destOrd="0" presId="urn:microsoft.com/office/officeart/2005/8/layout/lProcess2"/>
    <dgm:cxn modelId="{25BDFC92-A2AA-46CC-A046-2AC77F58B9B5}" type="presParOf" srcId="{8B3BEADE-7A53-42D7-977C-0B9D1C304194}" destId="{E8225D1B-B982-4187-A830-60917D7DD461}" srcOrd="1" destOrd="0" presId="urn:microsoft.com/office/officeart/2005/8/layout/lProcess2"/>
    <dgm:cxn modelId="{CDCFC76E-1DDA-4124-8E9D-F15313B49EDA}" type="presParOf" srcId="{8B3BEADE-7A53-42D7-977C-0B9D1C304194}" destId="{2AE99B55-3038-4A95-B32B-8013D7DA8461}" srcOrd="2" destOrd="0" presId="urn:microsoft.com/office/officeart/2005/8/layout/lProcess2"/>
    <dgm:cxn modelId="{D863D0AB-11DD-4DCD-9B60-0FD46C6360D0}" type="presParOf" srcId="{2AE99B55-3038-4A95-B32B-8013D7DA8461}" destId="{29E819DD-B5C7-4309-936E-CA852CD5DC05}" srcOrd="0" destOrd="0" presId="urn:microsoft.com/office/officeart/2005/8/layout/lProcess2"/>
    <dgm:cxn modelId="{A4E4A1B0-16CF-4621-9BBC-AC0CACB1F9C4}" type="presParOf" srcId="{29E819DD-B5C7-4309-936E-CA852CD5DC05}" destId="{5EF03309-6EA0-4D9D-A085-87195ACA9667}" srcOrd="0" destOrd="0" presId="urn:microsoft.com/office/officeart/2005/8/layout/lProcess2"/>
    <dgm:cxn modelId="{2D689872-90E4-442F-A3D9-49EDF3EF6CB5}" type="presParOf" srcId="{29E819DD-B5C7-4309-936E-CA852CD5DC05}" destId="{B86F74D1-DB49-4758-933C-90EA6D474C8E}" srcOrd="1" destOrd="0" presId="urn:microsoft.com/office/officeart/2005/8/layout/lProcess2"/>
    <dgm:cxn modelId="{C92A1CA1-758C-4FFA-A062-2C984387A80E}" type="presParOf" srcId="{29E819DD-B5C7-4309-936E-CA852CD5DC05}" destId="{FE2906F6-0E84-46D2-8878-56AB5CA2F1F9}" srcOrd="2" destOrd="0" presId="urn:microsoft.com/office/officeart/2005/8/layout/lProcess2"/>
    <dgm:cxn modelId="{DFA2DFCB-6623-4A94-A91D-860CEB621FB0}" type="presParOf" srcId="{29E819DD-B5C7-4309-936E-CA852CD5DC05}" destId="{C9379523-B297-4069-A5D1-143B779BE9C3}" srcOrd="3" destOrd="0" presId="urn:microsoft.com/office/officeart/2005/8/layout/lProcess2"/>
    <dgm:cxn modelId="{D556C5DE-273C-4A68-B2CE-2F12EF913609}" type="presParOf" srcId="{29E819DD-B5C7-4309-936E-CA852CD5DC05}" destId="{0592B15C-E5F7-4BFE-A9B0-D048DF58885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1129C-27AC-48FC-A214-79CE1A67D8E5}" type="doc">
      <dgm:prSet loTypeId="urn:microsoft.com/office/officeart/2005/8/layout/hProcess9" loCatId="process" qsTypeId="urn:microsoft.com/office/officeart/2005/8/quickstyle/simple3" qsCatId="simple" csTypeId="urn:microsoft.com/office/officeart/2005/8/colors/accent2_1" csCatId="accent2" phldr="1"/>
      <dgm:spPr/>
    </dgm:pt>
    <dgm:pt modelId="{FA78F556-EC49-4032-9129-0AF0D5122D81}">
      <dgm:prSet phldrT="[Text]" custT="1"/>
      <dgm:spPr/>
      <dgm:t>
        <a:bodyPr/>
        <a:lstStyle/>
        <a:p>
          <a:r>
            <a:rPr lang="lv-LV" sz="2200" b="1" dirty="0"/>
            <a:t>mērķi, misija un vīzija</a:t>
          </a:r>
        </a:p>
      </dgm:t>
    </dgm:pt>
    <dgm:pt modelId="{8F0F7F37-D1ED-405E-A40E-968C7D2AC846}" type="parTrans" cxnId="{12EFF8CA-FF12-4A37-9F40-0420723546A0}">
      <dgm:prSet/>
      <dgm:spPr/>
      <dgm:t>
        <a:bodyPr/>
        <a:lstStyle/>
        <a:p>
          <a:endParaRPr lang="lv-LV"/>
        </a:p>
      </dgm:t>
    </dgm:pt>
    <dgm:pt modelId="{02771DDB-B3B7-4119-A1FD-681911BD6E94}" type="sibTrans" cxnId="{12EFF8CA-FF12-4A37-9F40-0420723546A0}">
      <dgm:prSet/>
      <dgm:spPr/>
      <dgm:t>
        <a:bodyPr/>
        <a:lstStyle/>
        <a:p>
          <a:endParaRPr lang="lv-LV"/>
        </a:p>
      </dgm:t>
    </dgm:pt>
    <dgm:pt modelId="{BB9A736B-70FF-4534-9AC1-7FB2A93275E4}">
      <dgm:prSet phldrT="[Text]" custT="1"/>
      <dgm:spPr/>
      <dgm:t>
        <a:bodyPr/>
        <a:lstStyle/>
        <a:p>
          <a:r>
            <a:rPr lang="lv-LV" sz="2200" b="1" dirty="0"/>
            <a:t>biedru padome</a:t>
          </a:r>
        </a:p>
      </dgm:t>
    </dgm:pt>
    <dgm:pt modelId="{EE478883-0BD3-482D-802B-4601D6ECCC96}" type="parTrans" cxnId="{A8A2E590-856C-4BEF-BD5C-E08DFAC07859}">
      <dgm:prSet/>
      <dgm:spPr/>
      <dgm:t>
        <a:bodyPr/>
        <a:lstStyle/>
        <a:p>
          <a:endParaRPr lang="lv-LV"/>
        </a:p>
      </dgm:t>
    </dgm:pt>
    <dgm:pt modelId="{558EA2DD-DD80-4621-81DC-7CFA75B384A7}" type="sibTrans" cxnId="{A8A2E590-856C-4BEF-BD5C-E08DFAC07859}">
      <dgm:prSet/>
      <dgm:spPr/>
      <dgm:t>
        <a:bodyPr/>
        <a:lstStyle/>
        <a:p>
          <a:endParaRPr lang="lv-LV"/>
        </a:p>
      </dgm:t>
    </dgm:pt>
    <dgm:pt modelId="{CF6A95D2-10D4-4095-99E0-7156004C11F4}">
      <dgm:prSet phldrT="[Text]" custT="1"/>
      <dgm:spPr/>
      <dgm:t>
        <a:bodyPr/>
        <a:lstStyle/>
        <a:p>
          <a:r>
            <a:rPr lang="lv-LV" sz="2200" b="1" dirty="0"/>
            <a:t>nosaukums </a:t>
          </a:r>
        </a:p>
      </dgm:t>
    </dgm:pt>
    <dgm:pt modelId="{82C59418-0DDC-40D2-B1F0-089721EAFD65}" type="parTrans" cxnId="{F852AE37-4364-4CE2-B445-14455A5E2BF8}">
      <dgm:prSet/>
      <dgm:spPr/>
      <dgm:t>
        <a:bodyPr/>
        <a:lstStyle/>
        <a:p>
          <a:endParaRPr lang="lv-LV"/>
        </a:p>
      </dgm:t>
    </dgm:pt>
    <dgm:pt modelId="{25657F7B-A57C-4403-AA8B-7DA94167E3B6}" type="sibTrans" cxnId="{F852AE37-4364-4CE2-B445-14455A5E2BF8}">
      <dgm:prSet/>
      <dgm:spPr/>
      <dgm:t>
        <a:bodyPr/>
        <a:lstStyle/>
        <a:p>
          <a:endParaRPr lang="lv-LV"/>
        </a:p>
      </dgm:t>
    </dgm:pt>
    <dgm:pt modelId="{4B9BA78F-38C9-470C-ABF5-8086CCF455A6}">
      <dgm:prSet phldrT="[Text]" custT="1"/>
      <dgm:spPr/>
      <dgm:t>
        <a:bodyPr/>
        <a:lstStyle/>
        <a:p>
          <a:r>
            <a:rPr lang="lv-LV" sz="2200" b="1" dirty="0"/>
            <a:t>statūti</a:t>
          </a:r>
        </a:p>
      </dgm:t>
    </dgm:pt>
    <dgm:pt modelId="{0524A8DB-3B3D-4070-BC76-980EB7780F12}" type="parTrans" cxnId="{E0B74673-3159-413E-A5B5-82864BC38293}">
      <dgm:prSet/>
      <dgm:spPr/>
      <dgm:t>
        <a:bodyPr/>
        <a:lstStyle/>
        <a:p>
          <a:endParaRPr lang="lv-LV"/>
        </a:p>
      </dgm:t>
    </dgm:pt>
    <dgm:pt modelId="{9BF4F8B1-4C33-4938-BE38-04CEF8D36A1D}" type="sibTrans" cxnId="{E0B74673-3159-413E-A5B5-82864BC38293}">
      <dgm:prSet/>
      <dgm:spPr/>
      <dgm:t>
        <a:bodyPr/>
        <a:lstStyle/>
        <a:p>
          <a:endParaRPr lang="lv-LV"/>
        </a:p>
      </dgm:t>
    </dgm:pt>
    <dgm:pt modelId="{F715A35E-C394-4384-9C21-A88EB82D7E24}">
      <dgm:prSet phldrT="[Text]" custT="1"/>
      <dgm:spPr/>
      <dgm:t>
        <a:bodyPr/>
        <a:lstStyle/>
        <a:p>
          <a:r>
            <a:rPr lang="lv-LV" sz="2200" b="1" dirty="0"/>
            <a:t>reģistrēt</a:t>
          </a:r>
        </a:p>
      </dgm:t>
    </dgm:pt>
    <dgm:pt modelId="{1A7C5927-6A30-4A44-BE1C-A0317416F439}" type="parTrans" cxnId="{C18C9196-2879-479C-9034-B4DFF8A1A969}">
      <dgm:prSet/>
      <dgm:spPr/>
      <dgm:t>
        <a:bodyPr/>
        <a:lstStyle/>
        <a:p>
          <a:endParaRPr lang="lv-LV"/>
        </a:p>
      </dgm:t>
    </dgm:pt>
    <dgm:pt modelId="{B5FE6478-436E-4F5B-BE9B-72871A6720E6}" type="sibTrans" cxnId="{C18C9196-2879-479C-9034-B4DFF8A1A969}">
      <dgm:prSet/>
      <dgm:spPr/>
      <dgm:t>
        <a:bodyPr/>
        <a:lstStyle/>
        <a:p>
          <a:endParaRPr lang="lv-LV"/>
        </a:p>
      </dgm:t>
    </dgm:pt>
    <dgm:pt modelId="{D3C44547-D344-4316-B050-87A39473BF18}" type="pres">
      <dgm:prSet presAssocID="{C6E1129C-27AC-48FC-A214-79CE1A67D8E5}" presName="CompostProcess" presStyleCnt="0">
        <dgm:presLayoutVars>
          <dgm:dir/>
          <dgm:resizeHandles val="exact"/>
        </dgm:presLayoutVars>
      </dgm:prSet>
      <dgm:spPr/>
    </dgm:pt>
    <dgm:pt modelId="{85E76CD4-E343-46B8-BF81-EF7E2ED59CDF}" type="pres">
      <dgm:prSet presAssocID="{C6E1129C-27AC-48FC-A214-79CE1A67D8E5}" presName="arrow" presStyleLbl="bgShp" presStyleIdx="0" presStyleCnt="1"/>
      <dgm:spPr/>
    </dgm:pt>
    <dgm:pt modelId="{7AE66613-A156-4483-A982-5BDBC16F9A10}" type="pres">
      <dgm:prSet presAssocID="{C6E1129C-27AC-48FC-A214-79CE1A67D8E5}" presName="linearProcess" presStyleCnt="0"/>
      <dgm:spPr/>
    </dgm:pt>
    <dgm:pt modelId="{537D128D-5391-4431-9FCF-A9A626EF0F74}" type="pres">
      <dgm:prSet presAssocID="{FA78F556-EC49-4032-9129-0AF0D5122D81}" presName="textNode" presStyleLbl="node1" presStyleIdx="0" presStyleCnt="5">
        <dgm:presLayoutVars>
          <dgm:bulletEnabled val="1"/>
        </dgm:presLayoutVars>
      </dgm:prSet>
      <dgm:spPr/>
    </dgm:pt>
    <dgm:pt modelId="{DD8A84D6-90A6-41BF-8BEE-078D1132432D}" type="pres">
      <dgm:prSet presAssocID="{02771DDB-B3B7-4119-A1FD-681911BD6E94}" presName="sibTrans" presStyleCnt="0"/>
      <dgm:spPr/>
    </dgm:pt>
    <dgm:pt modelId="{5A0ABC1A-D745-44F7-8034-43578E786548}" type="pres">
      <dgm:prSet presAssocID="{BB9A736B-70FF-4534-9AC1-7FB2A93275E4}" presName="textNode" presStyleLbl="node1" presStyleIdx="1" presStyleCnt="5">
        <dgm:presLayoutVars>
          <dgm:bulletEnabled val="1"/>
        </dgm:presLayoutVars>
      </dgm:prSet>
      <dgm:spPr/>
    </dgm:pt>
    <dgm:pt modelId="{45FE27C9-76A4-4E9F-BC32-0F4D00FC0182}" type="pres">
      <dgm:prSet presAssocID="{558EA2DD-DD80-4621-81DC-7CFA75B384A7}" presName="sibTrans" presStyleCnt="0"/>
      <dgm:spPr/>
    </dgm:pt>
    <dgm:pt modelId="{93D73256-8F8C-4641-9CC7-79B0E8DEF329}" type="pres">
      <dgm:prSet presAssocID="{CF6A95D2-10D4-4095-99E0-7156004C11F4}" presName="textNode" presStyleLbl="node1" presStyleIdx="2" presStyleCnt="5">
        <dgm:presLayoutVars>
          <dgm:bulletEnabled val="1"/>
        </dgm:presLayoutVars>
      </dgm:prSet>
      <dgm:spPr/>
    </dgm:pt>
    <dgm:pt modelId="{3046B8A8-5725-46D6-850A-FFE45D5F4C20}" type="pres">
      <dgm:prSet presAssocID="{25657F7B-A57C-4403-AA8B-7DA94167E3B6}" presName="sibTrans" presStyleCnt="0"/>
      <dgm:spPr/>
    </dgm:pt>
    <dgm:pt modelId="{22EAFA17-AA7B-4977-8061-42AE7AE24F28}" type="pres">
      <dgm:prSet presAssocID="{4B9BA78F-38C9-470C-ABF5-8086CCF455A6}" presName="textNode" presStyleLbl="node1" presStyleIdx="3" presStyleCnt="5">
        <dgm:presLayoutVars>
          <dgm:bulletEnabled val="1"/>
        </dgm:presLayoutVars>
      </dgm:prSet>
      <dgm:spPr/>
    </dgm:pt>
    <dgm:pt modelId="{E8E2E52E-EF7E-4DE0-8FB6-EE4FF2132EE3}" type="pres">
      <dgm:prSet presAssocID="{9BF4F8B1-4C33-4938-BE38-04CEF8D36A1D}" presName="sibTrans" presStyleCnt="0"/>
      <dgm:spPr/>
    </dgm:pt>
    <dgm:pt modelId="{D90E8342-579D-4C55-BADF-B7A2BAC60C3A}" type="pres">
      <dgm:prSet presAssocID="{F715A35E-C394-4384-9C21-A88EB82D7E2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5B950E-57CD-47D6-B402-CC8D11F0336B}" type="presOf" srcId="{CF6A95D2-10D4-4095-99E0-7156004C11F4}" destId="{93D73256-8F8C-4641-9CC7-79B0E8DEF329}" srcOrd="0" destOrd="0" presId="urn:microsoft.com/office/officeart/2005/8/layout/hProcess9"/>
    <dgm:cxn modelId="{75F4211F-A1D6-40E9-AF70-54D104E94148}" type="presOf" srcId="{4B9BA78F-38C9-470C-ABF5-8086CCF455A6}" destId="{22EAFA17-AA7B-4977-8061-42AE7AE24F28}" srcOrd="0" destOrd="0" presId="urn:microsoft.com/office/officeart/2005/8/layout/hProcess9"/>
    <dgm:cxn modelId="{F852AE37-4364-4CE2-B445-14455A5E2BF8}" srcId="{C6E1129C-27AC-48FC-A214-79CE1A67D8E5}" destId="{CF6A95D2-10D4-4095-99E0-7156004C11F4}" srcOrd="2" destOrd="0" parTransId="{82C59418-0DDC-40D2-B1F0-089721EAFD65}" sibTransId="{25657F7B-A57C-4403-AA8B-7DA94167E3B6}"/>
    <dgm:cxn modelId="{7D3C4542-875B-4465-A577-367A2DF5AF07}" type="presOf" srcId="{C6E1129C-27AC-48FC-A214-79CE1A67D8E5}" destId="{D3C44547-D344-4316-B050-87A39473BF18}" srcOrd="0" destOrd="0" presId="urn:microsoft.com/office/officeart/2005/8/layout/hProcess9"/>
    <dgm:cxn modelId="{DE960B45-0AB1-44B6-A000-05589F594E20}" type="presOf" srcId="{F715A35E-C394-4384-9C21-A88EB82D7E24}" destId="{D90E8342-579D-4C55-BADF-B7A2BAC60C3A}" srcOrd="0" destOrd="0" presId="urn:microsoft.com/office/officeart/2005/8/layout/hProcess9"/>
    <dgm:cxn modelId="{7E861946-6167-46E5-B7F5-3AE126BB7F99}" type="presOf" srcId="{BB9A736B-70FF-4534-9AC1-7FB2A93275E4}" destId="{5A0ABC1A-D745-44F7-8034-43578E786548}" srcOrd="0" destOrd="0" presId="urn:microsoft.com/office/officeart/2005/8/layout/hProcess9"/>
    <dgm:cxn modelId="{E0B74673-3159-413E-A5B5-82864BC38293}" srcId="{C6E1129C-27AC-48FC-A214-79CE1A67D8E5}" destId="{4B9BA78F-38C9-470C-ABF5-8086CCF455A6}" srcOrd="3" destOrd="0" parTransId="{0524A8DB-3B3D-4070-BC76-980EB7780F12}" sibTransId="{9BF4F8B1-4C33-4938-BE38-04CEF8D36A1D}"/>
    <dgm:cxn modelId="{35D5DC7B-4AF5-4954-AF3C-E80979E9CAA4}" type="presOf" srcId="{FA78F556-EC49-4032-9129-0AF0D5122D81}" destId="{537D128D-5391-4431-9FCF-A9A626EF0F74}" srcOrd="0" destOrd="0" presId="urn:microsoft.com/office/officeart/2005/8/layout/hProcess9"/>
    <dgm:cxn modelId="{A8A2E590-856C-4BEF-BD5C-E08DFAC07859}" srcId="{C6E1129C-27AC-48FC-A214-79CE1A67D8E5}" destId="{BB9A736B-70FF-4534-9AC1-7FB2A93275E4}" srcOrd="1" destOrd="0" parTransId="{EE478883-0BD3-482D-802B-4601D6ECCC96}" sibTransId="{558EA2DD-DD80-4621-81DC-7CFA75B384A7}"/>
    <dgm:cxn modelId="{C18C9196-2879-479C-9034-B4DFF8A1A969}" srcId="{C6E1129C-27AC-48FC-A214-79CE1A67D8E5}" destId="{F715A35E-C394-4384-9C21-A88EB82D7E24}" srcOrd="4" destOrd="0" parTransId="{1A7C5927-6A30-4A44-BE1C-A0317416F439}" sibTransId="{B5FE6478-436E-4F5B-BE9B-72871A6720E6}"/>
    <dgm:cxn modelId="{12EFF8CA-FF12-4A37-9F40-0420723546A0}" srcId="{C6E1129C-27AC-48FC-A214-79CE1A67D8E5}" destId="{FA78F556-EC49-4032-9129-0AF0D5122D81}" srcOrd="0" destOrd="0" parTransId="{8F0F7F37-D1ED-405E-A40E-968C7D2AC846}" sibTransId="{02771DDB-B3B7-4119-A1FD-681911BD6E94}"/>
    <dgm:cxn modelId="{99220803-3FFD-46A2-8EFC-0BBCC110A73E}" type="presParOf" srcId="{D3C44547-D344-4316-B050-87A39473BF18}" destId="{85E76CD4-E343-46B8-BF81-EF7E2ED59CDF}" srcOrd="0" destOrd="0" presId="urn:microsoft.com/office/officeart/2005/8/layout/hProcess9"/>
    <dgm:cxn modelId="{5D72D975-C059-49A8-9ECA-4DE6AA61AA35}" type="presParOf" srcId="{D3C44547-D344-4316-B050-87A39473BF18}" destId="{7AE66613-A156-4483-A982-5BDBC16F9A10}" srcOrd="1" destOrd="0" presId="urn:microsoft.com/office/officeart/2005/8/layout/hProcess9"/>
    <dgm:cxn modelId="{8E82D140-11E3-4F7D-97F0-AB6D3B689F84}" type="presParOf" srcId="{7AE66613-A156-4483-A982-5BDBC16F9A10}" destId="{537D128D-5391-4431-9FCF-A9A626EF0F74}" srcOrd="0" destOrd="0" presId="urn:microsoft.com/office/officeart/2005/8/layout/hProcess9"/>
    <dgm:cxn modelId="{F7A124CD-6B2F-4757-92B4-61130B760689}" type="presParOf" srcId="{7AE66613-A156-4483-A982-5BDBC16F9A10}" destId="{DD8A84D6-90A6-41BF-8BEE-078D1132432D}" srcOrd="1" destOrd="0" presId="urn:microsoft.com/office/officeart/2005/8/layout/hProcess9"/>
    <dgm:cxn modelId="{2E5A768A-BE85-48E3-8302-B08F915BC6BF}" type="presParOf" srcId="{7AE66613-A156-4483-A982-5BDBC16F9A10}" destId="{5A0ABC1A-D745-44F7-8034-43578E786548}" srcOrd="2" destOrd="0" presId="urn:microsoft.com/office/officeart/2005/8/layout/hProcess9"/>
    <dgm:cxn modelId="{9A5C4505-CB12-4246-BB2A-21ABB692434C}" type="presParOf" srcId="{7AE66613-A156-4483-A982-5BDBC16F9A10}" destId="{45FE27C9-76A4-4E9F-BC32-0F4D00FC0182}" srcOrd="3" destOrd="0" presId="urn:microsoft.com/office/officeart/2005/8/layout/hProcess9"/>
    <dgm:cxn modelId="{2D2BF108-2364-4F26-92FF-8857843E1746}" type="presParOf" srcId="{7AE66613-A156-4483-A982-5BDBC16F9A10}" destId="{93D73256-8F8C-4641-9CC7-79B0E8DEF329}" srcOrd="4" destOrd="0" presId="urn:microsoft.com/office/officeart/2005/8/layout/hProcess9"/>
    <dgm:cxn modelId="{4DED7B19-F7BF-4B21-A21E-89B34709751E}" type="presParOf" srcId="{7AE66613-A156-4483-A982-5BDBC16F9A10}" destId="{3046B8A8-5725-46D6-850A-FFE45D5F4C20}" srcOrd="5" destOrd="0" presId="urn:microsoft.com/office/officeart/2005/8/layout/hProcess9"/>
    <dgm:cxn modelId="{F3364905-ED53-44F6-962D-E7EB872F5430}" type="presParOf" srcId="{7AE66613-A156-4483-A982-5BDBC16F9A10}" destId="{22EAFA17-AA7B-4977-8061-42AE7AE24F28}" srcOrd="6" destOrd="0" presId="urn:microsoft.com/office/officeart/2005/8/layout/hProcess9"/>
    <dgm:cxn modelId="{51F7D886-A9B9-476A-8D76-B1E8538B8921}" type="presParOf" srcId="{7AE66613-A156-4483-A982-5BDBC16F9A10}" destId="{E8E2E52E-EF7E-4DE0-8FB6-EE4FF2132EE3}" srcOrd="7" destOrd="0" presId="urn:microsoft.com/office/officeart/2005/8/layout/hProcess9"/>
    <dgm:cxn modelId="{D4507CE0-B352-412A-B78B-85D1B87BD024}" type="presParOf" srcId="{7AE66613-A156-4483-A982-5BDBC16F9A10}" destId="{D90E8342-579D-4C55-BADF-B7A2BAC60C3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353458-52FF-46A2-B98C-87DB002C5012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lv-LV"/>
        </a:p>
      </dgm:t>
    </dgm:pt>
    <dgm:pt modelId="{68BF4E42-E83F-4096-98A8-B8BCE36D5BAB}">
      <dgm:prSet phldrT="[Text]"/>
      <dgm:spPr/>
      <dgm:t>
        <a:bodyPr/>
        <a:lstStyle/>
        <a:p>
          <a:r>
            <a:rPr lang="lv-LV" b="1" dirty="0"/>
            <a:t>NVO reģistrācija</a:t>
          </a:r>
        </a:p>
      </dgm:t>
    </dgm:pt>
    <dgm:pt modelId="{5A1077F2-0F56-480B-AA8B-7890EBF29791}" type="parTrans" cxnId="{11BC5E3A-426F-4493-9D14-F9107CCF7CE8}">
      <dgm:prSet/>
      <dgm:spPr/>
      <dgm:t>
        <a:bodyPr/>
        <a:lstStyle/>
        <a:p>
          <a:endParaRPr lang="lv-LV"/>
        </a:p>
      </dgm:t>
    </dgm:pt>
    <dgm:pt modelId="{6EB0D0FF-B1DF-4A5C-9280-623FB747A665}" type="sibTrans" cxnId="{11BC5E3A-426F-4493-9D14-F9107CCF7CE8}">
      <dgm:prSet/>
      <dgm:spPr/>
      <dgm:t>
        <a:bodyPr/>
        <a:lstStyle/>
        <a:p>
          <a:endParaRPr lang="lv-LV"/>
        </a:p>
      </dgm:t>
    </dgm:pt>
    <dgm:pt modelId="{0CE7E9BB-CF9D-4F9F-B642-B6327584DE32}">
      <dgm:prSet phldrT="[Text]" custT="1"/>
      <dgm:spPr/>
      <dgm:t>
        <a:bodyPr/>
        <a:lstStyle/>
        <a:p>
          <a:r>
            <a:rPr lang="lv-LV" sz="2400" b="1" dirty="0"/>
            <a:t>jāizvēlas NVO juridiskā forma </a:t>
          </a:r>
        </a:p>
      </dgm:t>
    </dgm:pt>
    <dgm:pt modelId="{4B2DD31B-23A7-44F9-B98E-BB8996006298}" type="parTrans" cxnId="{F546FDB7-2A82-4FF8-9A7E-8BAA0C87DB13}">
      <dgm:prSet/>
      <dgm:spPr/>
      <dgm:t>
        <a:bodyPr/>
        <a:lstStyle/>
        <a:p>
          <a:endParaRPr lang="lv-LV"/>
        </a:p>
      </dgm:t>
    </dgm:pt>
    <dgm:pt modelId="{020EE7B0-4BFA-4AF5-9FAD-47B57489E8B0}" type="sibTrans" cxnId="{F546FDB7-2A82-4FF8-9A7E-8BAA0C87DB13}">
      <dgm:prSet/>
      <dgm:spPr/>
      <dgm:t>
        <a:bodyPr/>
        <a:lstStyle/>
        <a:p>
          <a:endParaRPr lang="lv-LV"/>
        </a:p>
      </dgm:t>
    </dgm:pt>
    <dgm:pt modelId="{E235CC98-0357-425D-90A7-B71EAC13AD33}">
      <dgm:prSet phldrT="[Text]" custT="1"/>
      <dgm:spPr/>
      <dgm:t>
        <a:bodyPr/>
        <a:lstStyle/>
        <a:p>
          <a:r>
            <a:rPr lang="lv-LV" sz="2400" b="1" dirty="0"/>
            <a:t>jāpieņem lēmums par NVO dibināšanu</a:t>
          </a:r>
        </a:p>
      </dgm:t>
    </dgm:pt>
    <dgm:pt modelId="{4CE998B6-CA00-41F6-9A1D-D95A4C3B958F}" type="parTrans" cxnId="{FA881F4D-3F9D-4B00-99C5-CF2803E83606}">
      <dgm:prSet/>
      <dgm:spPr/>
      <dgm:t>
        <a:bodyPr/>
        <a:lstStyle/>
        <a:p>
          <a:endParaRPr lang="lv-LV"/>
        </a:p>
      </dgm:t>
    </dgm:pt>
    <dgm:pt modelId="{0887E953-CB2C-47E6-9DAD-50DF7DD47C0D}" type="sibTrans" cxnId="{FA881F4D-3F9D-4B00-99C5-CF2803E83606}">
      <dgm:prSet/>
      <dgm:spPr/>
      <dgm:t>
        <a:bodyPr/>
        <a:lstStyle/>
        <a:p>
          <a:endParaRPr lang="lv-LV"/>
        </a:p>
      </dgm:t>
    </dgm:pt>
    <dgm:pt modelId="{FE8F65B2-6890-4B9B-9D18-DBEE6FF920E0}">
      <dgm:prSet phldrT="[Text]" custT="1"/>
      <dgm:spPr/>
      <dgm:t>
        <a:bodyPr/>
        <a:lstStyle/>
        <a:p>
          <a:r>
            <a:rPr lang="lv-LV" sz="2400" b="1" dirty="0">
              <a:solidFill>
                <a:srgbClr val="002060"/>
              </a:solidFill>
            </a:rPr>
            <a:t>jāapstiprina statūti</a:t>
          </a:r>
        </a:p>
      </dgm:t>
    </dgm:pt>
    <dgm:pt modelId="{40C64BD2-77E3-4B1D-8CE5-E1D635A86C6E}" type="parTrans" cxnId="{B26E4498-4362-4F07-BDC9-C1A293B104AE}">
      <dgm:prSet/>
      <dgm:spPr/>
      <dgm:t>
        <a:bodyPr/>
        <a:lstStyle/>
        <a:p>
          <a:endParaRPr lang="lv-LV"/>
        </a:p>
      </dgm:t>
    </dgm:pt>
    <dgm:pt modelId="{1596BCC4-36FF-42D2-9579-4DD0A2C48418}" type="sibTrans" cxnId="{B26E4498-4362-4F07-BDC9-C1A293B104AE}">
      <dgm:prSet/>
      <dgm:spPr/>
      <dgm:t>
        <a:bodyPr/>
        <a:lstStyle/>
        <a:p>
          <a:endParaRPr lang="lv-LV"/>
        </a:p>
      </dgm:t>
    </dgm:pt>
    <dgm:pt modelId="{885DB8EF-D564-4E9C-B63D-54D3997581D2}">
      <dgm:prSet phldrT="[Text]" custT="1"/>
      <dgm:spPr/>
      <dgm:t>
        <a:bodyPr/>
        <a:lstStyle/>
        <a:p>
          <a:r>
            <a:rPr lang="lv-LV" sz="2400" b="1" dirty="0"/>
            <a:t>jāiesniedz pieteikums</a:t>
          </a:r>
        </a:p>
      </dgm:t>
    </dgm:pt>
    <dgm:pt modelId="{84B491CB-6B57-4F2E-8A07-492DE0291415}" type="parTrans" cxnId="{E6AA11E5-98C3-41A0-B6F3-77D637B2EF9B}">
      <dgm:prSet/>
      <dgm:spPr/>
      <dgm:t>
        <a:bodyPr/>
        <a:lstStyle/>
        <a:p>
          <a:endParaRPr lang="lv-LV"/>
        </a:p>
      </dgm:t>
    </dgm:pt>
    <dgm:pt modelId="{30DB8406-DDE2-4126-8646-EFF81DB72E37}" type="sibTrans" cxnId="{E6AA11E5-98C3-41A0-B6F3-77D637B2EF9B}">
      <dgm:prSet/>
      <dgm:spPr/>
      <dgm:t>
        <a:bodyPr/>
        <a:lstStyle/>
        <a:p>
          <a:endParaRPr lang="lv-LV"/>
        </a:p>
      </dgm:t>
    </dgm:pt>
    <dgm:pt modelId="{72BC2977-C6CD-45AB-8B1A-2923B14EF09B}">
      <dgm:prSet phldrT="[Text]" custT="1"/>
      <dgm:spPr/>
      <dgm:t>
        <a:bodyPr/>
        <a:lstStyle/>
        <a:p>
          <a:r>
            <a:rPr lang="lv-LV" sz="2400" b="1" dirty="0"/>
            <a:t>jāievēl pārvaldes institūcija (valde) </a:t>
          </a:r>
        </a:p>
      </dgm:t>
    </dgm:pt>
    <dgm:pt modelId="{FB2161DC-D135-49C1-98C3-5F78EE4B5150}" type="parTrans" cxnId="{FDEE72CA-1886-46AA-873D-C03402920759}">
      <dgm:prSet/>
      <dgm:spPr/>
      <dgm:t>
        <a:bodyPr/>
        <a:lstStyle/>
        <a:p>
          <a:endParaRPr lang="lv-LV"/>
        </a:p>
      </dgm:t>
    </dgm:pt>
    <dgm:pt modelId="{E258BE58-CC95-4BE6-923A-DA20CA053FCE}" type="sibTrans" cxnId="{FDEE72CA-1886-46AA-873D-C03402920759}">
      <dgm:prSet/>
      <dgm:spPr/>
      <dgm:t>
        <a:bodyPr/>
        <a:lstStyle/>
        <a:p>
          <a:endParaRPr lang="lv-LV"/>
        </a:p>
      </dgm:t>
    </dgm:pt>
    <dgm:pt modelId="{79295962-C096-469B-9750-C5CB95E6909F}">
      <dgm:prSet phldrT="[Text]" custT="1"/>
      <dgm:spPr/>
      <dgm:t>
        <a:bodyPr/>
        <a:lstStyle/>
        <a:p>
          <a:r>
            <a:rPr lang="lv-LV" sz="2400" b="1" dirty="0"/>
            <a:t>jāaizpilda īpaša Uzņēmumu reģistra veidlapa (B2. veidlapa)</a:t>
          </a:r>
        </a:p>
      </dgm:t>
    </dgm:pt>
    <dgm:pt modelId="{DC294BCD-861E-4C4F-8539-644AF44086AB}" type="parTrans" cxnId="{D7086C00-5FBA-4616-B095-954805ADB83E}">
      <dgm:prSet/>
      <dgm:spPr/>
      <dgm:t>
        <a:bodyPr/>
        <a:lstStyle/>
        <a:p>
          <a:endParaRPr lang="lv-LV"/>
        </a:p>
      </dgm:t>
    </dgm:pt>
    <dgm:pt modelId="{6D519FCD-FA4A-4E22-A278-D9F0F1B0C718}" type="sibTrans" cxnId="{D7086C00-5FBA-4616-B095-954805ADB83E}">
      <dgm:prSet/>
      <dgm:spPr/>
      <dgm:t>
        <a:bodyPr/>
        <a:lstStyle/>
        <a:p>
          <a:endParaRPr lang="lv-LV"/>
        </a:p>
      </dgm:t>
    </dgm:pt>
    <dgm:pt modelId="{0739740F-5E2D-45D0-A43A-964E7F05D25A}" type="pres">
      <dgm:prSet presAssocID="{BA353458-52FF-46A2-B98C-87DB002C5012}" presName="vert0" presStyleCnt="0">
        <dgm:presLayoutVars>
          <dgm:dir/>
          <dgm:animOne val="branch"/>
          <dgm:animLvl val="lvl"/>
        </dgm:presLayoutVars>
      </dgm:prSet>
      <dgm:spPr/>
    </dgm:pt>
    <dgm:pt modelId="{C3E6395A-9ED2-4D0A-B731-F39FE04AFE77}" type="pres">
      <dgm:prSet presAssocID="{68BF4E42-E83F-4096-98A8-B8BCE36D5BAB}" presName="thickLine" presStyleLbl="alignNode1" presStyleIdx="0" presStyleCnt="1"/>
      <dgm:spPr/>
    </dgm:pt>
    <dgm:pt modelId="{5319A1E0-CB7F-4753-8F56-41E490FBBFA0}" type="pres">
      <dgm:prSet presAssocID="{68BF4E42-E83F-4096-98A8-B8BCE36D5BAB}" presName="horz1" presStyleCnt="0"/>
      <dgm:spPr/>
    </dgm:pt>
    <dgm:pt modelId="{F5ECDF09-3E4D-421A-87DF-727C20050528}" type="pres">
      <dgm:prSet presAssocID="{68BF4E42-E83F-4096-98A8-B8BCE36D5BAB}" presName="tx1" presStyleLbl="revTx" presStyleIdx="0" presStyleCnt="7"/>
      <dgm:spPr/>
    </dgm:pt>
    <dgm:pt modelId="{847BA347-E0E0-4109-A31B-91A567F0FE56}" type="pres">
      <dgm:prSet presAssocID="{68BF4E42-E83F-4096-98A8-B8BCE36D5BAB}" presName="vert1" presStyleCnt="0"/>
      <dgm:spPr/>
    </dgm:pt>
    <dgm:pt modelId="{B247449D-9BBF-482E-912D-44D1AAA61E38}" type="pres">
      <dgm:prSet presAssocID="{0CE7E9BB-CF9D-4F9F-B642-B6327584DE32}" presName="vertSpace2a" presStyleCnt="0"/>
      <dgm:spPr/>
    </dgm:pt>
    <dgm:pt modelId="{37E96DD2-D89F-4C78-83BA-57613A8659D6}" type="pres">
      <dgm:prSet presAssocID="{0CE7E9BB-CF9D-4F9F-B642-B6327584DE32}" presName="horz2" presStyleCnt="0"/>
      <dgm:spPr/>
    </dgm:pt>
    <dgm:pt modelId="{3E4D032F-55E9-4556-9928-AD7DA9755FD1}" type="pres">
      <dgm:prSet presAssocID="{0CE7E9BB-CF9D-4F9F-B642-B6327584DE32}" presName="horzSpace2" presStyleCnt="0"/>
      <dgm:spPr/>
    </dgm:pt>
    <dgm:pt modelId="{3794F6A9-B04B-441C-869D-080430DE2266}" type="pres">
      <dgm:prSet presAssocID="{0CE7E9BB-CF9D-4F9F-B642-B6327584DE32}" presName="tx2" presStyleLbl="revTx" presStyleIdx="1" presStyleCnt="7"/>
      <dgm:spPr/>
    </dgm:pt>
    <dgm:pt modelId="{DB0D2997-19A3-48C9-BA9C-FB8795FAA158}" type="pres">
      <dgm:prSet presAssocID="{0CE7E9BB-CF9D-4F9F-B642-B6327584DE32}" presName="vert2" presStyleCnt="0"/>
      <dgm:spPr/>
    </dgm:pt>
    <dgm:pt modelId="{9629D6DB-FBD3-4E9D-8721-0846080B7AF2}" type="pres">
      <dgm:prSet presAssocID="{0CE7E9BB-CF9D-4F9F-B642-B6327584DE32}" presName="thinLine2b" presStyleLbl="callout" presStyleIdx="0" presStyleCnt="6"/>
      <dgm:spPr/>
    </dgm:pt>
    <dgm:pt modelId="{27BAA072-0F30-4FFC-928E-3331B2007F32}" type="pres">
      <dgm:prSet presAssocID="{0CE7E9BB-CF9D-4F9F-B642-B6327584DE32}" presName="vertSpace2b" presStyleCnt="0"/>
      <dgm:spPr/>
    </dgm:pt>
    <dgm:pt modelId="{5B106E93-841F-4A5B-A624-B0303FF6C60E}" type="pres">
      <dgm:prSet presAssocID="{E235CC98-0357-425D-90A7-B71EAC13AD33}" presName="horz2" presStyleCnt="0"/>
      <dgm:spPr/>
    </dgm:pt>
    <dgm:pt modelId="{2C3CADBB-3EC4-44FC-8B3A-3A5B9F9CA989}" type="pres">
      <dgm:prSet presAssocID="{E235CC98-0357-425D-90A7-B71EAC13AD33}" presName="horzSpace2" presStyleCnt="0"/>
      <dgm:spPr/>
    </dgm:pt>
    <dgm:pt modelId="{41F99060-0F24-46D8-A43B-6543153292EF}" type="pres">
      <dgm:prSet presAssocID="{E235CC98-0357-425D-90A7-B71EAC13AD33}" presName="tx2" presStyleLbl="revTx" presStyleIdx="2" presStyleCnt="7"/>
      <dgm:spPr/>
    </dgm:pt>
    <dgm:pt modelId="{0C223134-8099-4882-A807-DCF624AA53C6}" type="pres">
      <dgm:prSet presAssocID="{E235CC98-0357-425D-90A7-B71EAC13AD33}" presName="vert2" presStyleCnt="0"/>
      <dgm:spPr/>
    </dgm:pt>
    <dgm:pt modelId="{EBE887BE-4602-4A25-8BF8-C76FAFA8497A}" type="pres">
      <dgm:prSet presAssocID="{E235CC98-0357-425D-90A7-B71EAC13AD33}" presName="thinLine2b" presStyleLbl="callout" presStyleIdx="1" presStyleCnt="6"/>
      <dgm:spPr/>
    </dgm:pt>
    <dgm:pt modelId="{C2EE6568-EAE0-4EDC-AF48-2989B651B65E}" type="pres">
      <dgm:prSet presAssocID="{E235CC98-0357-425D-90A7-B71EAC13AD33}" presName="vertSpace2b" presStyleCnt="0"/>
      <dgm:spPr/>
    </dgm:pt>
    <dgm:pt modelId="{51C67DB5-55A7-4A28-B80A-CD27BCD8EF2B}" type="pres">
      <dgm:prSet presAssocID="{FE8F65B2-6890-4B9B-9D18-DBEE6FF920E0}" presName="horz2" presStyleCnt="0"/>
      <dgm:spPr/>
    </dgm:pt>
    <dgm:pt modelId="{7D590775-232A-491E-BD28-5F1A381674F1}" type="pres">
      <dgm:prSet presAssocID="{FE8F65B2-6890-4B9B-9D18-DBEE6FF920E0}" presName="horzSpace2" presStyleCnt="0"/>
      <dgm:spPr/>
    </dgm:pt>
    <dgm:pt modelId="{F54129AC-596E-4B73-B1C0-39461DD2C3EB}" type="pres">
      <dgm:prSet presAssocID="{FE8F65B2-6890-4B9B-9D18-DBEE6FF920E0}" presName="tx2" presStyleLbl="revTx" presStyleIdx="3" presStyleCnt="7"/>
      <dgm:spPr/>
    </dgm:pt>
    <dgm:pt modelId="{4D7E7B12-0FE8-41C7-A91D-1A875A509785}" type="pres">
      <dgm:prSet presAssocID="{FE8F65B2-6890-4B9B-9D18-DBEE6FF920E0}" presName="vert2" presStyleCnt="0"/>
      <dgm:spPr/>
    </dgm:pt>
    <dgm:pt modelId="{BD7F690F-F6A2-4153-9722-FB6A30041957}" type="pres">
      <dgm:prSet presAssocID="{FE8F65B2-6890-4B9B-9D18-DBEE6FF920E0}" presName="thinLine2b" presStyleLbl="callout" presStyleIdx="2" presStyleCnt="6"/>
      <dgm:spPr/>
    </dgm:pt>
    <dgm:pt modelId="{D1508933-7069-435E-92A7-5C42C298919E}" type="pres">
      <dgm:prSet presAssocID="{FE8F65B2-6890-4B9B-9D18-DBEE6FF920E0}" presName="vertSpace2b" presStyleCnt="0"/>
      <dgm:spPr/>
    </dgm:pt>
    <dgm:pt modelId="{113558F6-6279-4588-B83F-D51D8FB74B42}" type="pres">
      <dgm:prSet presAssocID="{72BC2977-C6CD-45AB-8B1A-2923B14EF09B}" presName="horz2" presStyleCnt="0"/>
      <dgm:spPr/>
    </dgm:pt>
    <dgm:pt modelId="{DB7047B3-3B4C-4AA4-8F40-5E9483ECFB34}" type="pres">
      <dgm:prSet presAssocID="{72BC2977-C6CD-45AB-8B1A-2923B14EF09B}" presName="horzSpace2" presStyleCnt="0"/>
      <dgm:spPr/>
    </dgm:pt>
    <dgm:pt modelId="{52240DFA-90DF-4D14-937D-309F5D6AF5B6}" type="pres">
      <dgm:prSet presAssocID="{72BC2977-C6CD-45AB-8B1A-2923B14EF09B}" presName="tx2" presStyleLbl="revTx" presStyleIdx="4" presStyleCnt="7"/>
      <dgm:spPr/>
    </dgm:pt>
    <dgm:pt modelId="{4B4D0105-E6D9-43A5-86F7-DF3E1A5B9912}" type="pres">
      <dgm:prSet presAssocID="{72BC2977-C6CD-45AB-8B1A-2923B14EF09B}" presName="vert2" presStyleCnt="0"/>
      <dgm:spPr/>
    </dgm:pt>
    <dgm:pt modelId="{AD68AC34-600F-49D2-8C7B-74E9FD0BA072}" type="pres">
      <dgm:prSet presAssocID="{72BC2977-C6CD-45AB-8B1A-2923B14EF09B}" presName="thinLine2b" presStyleLbl="callout" presStyleIdx="3" presStyleCnt="6"/>
      <dgm:spPr/>
    </dgm:pt>
    <dgm:pt modelId="{1EE25C56-913F-4054-A4DF-B0FA932A9411}" type="pres">
      <dgm:prSet presAssocID="{72BC2977-C6CD-45AB-8B1A-2923B14EF09B}" presName="vertSpace2b" presStyleCnt="0"/>
      <dgm:spPr/>
    </dgm:pt>
    <dgm:pt modelId="{492F1848-DDF2-4305-BC1F-F2805C773537}" type="pres">
      <dgm:prSet presAssocID="{79295962-C096-469B-9750-C5CB95E6909F}" presName="horz2" presStyleCnt="0"/>
      <dgm:spPr/>
    </dgm:pt>
    <dgm:pt modelId="{765566F8-C8D9-4983-A1B0-6C2306010452}" type="pres">
      <dgm:prSet presAssocID="{79295962-C096-469B-9750-C5CB95E6909F}" presName="horzSpace2" presStyleCnt="0"/>
      <dgm:spPr/>
    </dgm:pt>
    <dgm:pt modelId="{B16D7BCB-3BA1-4963-BE09-3F50FCEE0925}" type="pres">
      <dgm:prSet presAssocID="{79295962-C096-469B-9750-C5CB95E6909F}" presName="tx2" presStyleLbl="revTx" presStyleIdx="5" presStyleCnt="7"/>
      <dgm:spPr/>
    </dgm:pt>
    <dgm:pt modelId="{54E81697-F34C-4B17-9D47-73E9EFB86602}" type="pres">
      <dgm:prSet presAssocID="{79295962-C096-469B-9750-C5CB95E6909F}" presName="vert2" presStyleCnt="0"/>
      <dgm:spPr/>
    </dgm:pt>
    <dgm:pt modelId="{4DEB5F06-ADE5-4CBB-9929-AB6AC799EF07}" type="pres">
      <dgm:prSet presAssocID="{79295962-C096-469B-9750-C5CB95E6909F}" presName="thinLine2b" presStyleLbl="callout" presStyleIdx="4" presStyleCnt="6"/>
      <dgm:spPr/>
    </dgm:pt>
    <dgm:pt modelId="{0FE8F54D-B55E-4C28-BDAF-FADCD7E643EC}" type="pres">
      <dgm:prSet presAssocID="{79295962-C096-469B-9750-C5CB95E6909F}" presName="vertSpace2b" presStyleCnt="0"/>
      <dgm:spPr/>
    </dgm:pt>
    <dgm:pt modelId="{F192DAC6-86DF-411C-A120-2C86F510F0D9}" type="pres">
      <dgm:prSet presAssocID="{885DB8EF-D564-4E9C-B63D-54D3997581D2}" presName="horz2" presStyleCnt="0"/>
      <dgm:spPr/>
    </dgm:pt>
    <dgm:pt modelId="{B84F98E8-D59C-4451-9F04-3E5D83699FF5}" type="pres">
      <dgm:prSet presAssocID="{885DB8EF-D564-4E9C-B63D-54D3997581D2}" presName="horzSpace2" presStyleCnt="0"/>
      <dgm:spPr/>
    </dgm:pt>
    <dgm:pt modelId="{D2D36B62-5658-4D8F-9378-B2157DF64409}" type="pres">
      <dgm:prSet presAssocID="{885DB8EF-D564-4E9C-B63D-54D3997581D2}" presName="tx2" presStyleLbl="revTx" presStyleIdx="6" presStyleCnt="7"/>
      <dgm:spPr/>
    </dgm:pt>
    <dgm:pt modelId="{766FBC90-F6A5-4C6B-B8C6-A1E834F987BA}" type="pres">
      <dgm:prSet presAssocID="{885DB8EF-D564-4E9C-B63D-54D3997581D2}" presName="vert2" presStyleCnt="0"/>
      <dgm:spPr/>
    </dgm:pt>
    <dgm:pt modelId="{22C0EA07-C4F2-492E-9014-8AC64F146474}" type="pres">
      <dgm:prSet presAssocID="{885DB8EF-D564-4E9C-B63D-54D3997581D2}" presName="thinLine2b" presStyleLbl="callout" presStyleIdx="5" presStyleCnt="6"/>
      <dgm:spPr/>
    </dgm:pt>
    <dgm:pt modelId="{1E7C4CBB-D54D-4673-9FFF-5669C7F148FC}" type="pres">
      <dgm:prSet presAssocID="{885DB8EF-D564-4E9C-B63D-54D3997581D2}" presName="vertSpace2b" presStyleCnt="0"/>
      <dgm:spPr/>
    </dgm:pt>
  </dgm:ptLst>
  <dgm:cxnLst>
    <dgm:cxn modelId="{D7086C00-5FBA-4616-B095-954805ADB83E}" srcId="{68BF4E42-E83F-4096-98A8-B8BCE36D5BAB}" destId="{79295962-C096-469B-9750-C5CB95E6909F}" srcOrd="4" destOrd="0" parTransId="{DC294BCD-861E-4C4F-8539-644AF44086AB}" sibTransId="{6D519FCD-FA4A-4E22-A278-D9F0F1B0C718}"/>
    <dgm:cxn modelId="{FE98310E-AD75-4E51-9576-73CF26FC4DD9}" type="presOf" srcId="{FE8F65B2-6890-4B9B-9D18-DBEE6FF920E0}" destId="{F54129AC-596E-4B73-B1C0-39461DD2C3EB}" srcOrd="0" destOrd="0" presId="urn:microsoft.com/office/officeart/2008/layout/LinedList"/>
    <dgm:cxn modelId="{86019F35-EE58-4683-A132-40B2599963C7}" type="presOf" srcId="{72BC2977-C6CD-45AB-8B1A-2923B14EF09B}" destId="{52240DFA-90DF-4D14-937D-309F5D6AF5B6}" srcOrd="0" destOrd="0" presId="urn:microsoft.com/office/officeart/2008/layout/LinedList"/>
    <dgm:cxn modelId="{11BC5E3A-426F-4493-9D14-F9107CCF7CE8}" srcId="{BA353458-52FF-46A2-B98C-87DB002C5012}" destId="{68BF4E42-E83F-4096-98A8-B8BCE36D5BAB}" srcOrd="0" destOrd="0" parTransId="{5A1077F2-0F56-480B-AA8B-7890EBF29791}" sibTransId="{6EB0D0FF-B1DF-4A5C-9280-623FB747A665}"/>
    <dgm:cxn modelId="{99EF7C5F-1629-4451-AE84-72D1ABB92BC7}" type="presOf" srcId="{BA353458-52FF-46A2-B98C-87DB002C5012}" destId="{0739740F-5E2D-45D0-A43A-964E7F05D25A}" srcOrd="0" destOrd="0" presId="urn:microsoft.com/office/officeart/2008/layout/LinedList"/>
    <dgm:cxn modelId="{040A1B41-F3EA-4548-8F49-8DA1D0572CF0}" type="presOf" srcId="{885DB8EF-D564-4E9C-B63D-54D3997581D2}" destId="{D2D36B62-5658-4D8F-9378-B2157DF64409}" srcOrd="0" destOrd="0" presId="urn:microsoft.com/office/officeart/2008/layout/LinedList"/>
    <dgm:cxn modelId="{FA881F4D-3F9D-4B00-99C5-CF2803E83606}" srcId="{68BF4E42-E83F-4096-98A8-B8BCE36D5BAB}" destId="{E235CC98-0357-425D-90A7-B71EAC13AD33}" srcOrd="1" destOrd="0" parTransId="{4CE998B6-CA00-41F6-9A1D-D95A4C3B958F}" sibTransId="{0887E953-CB2C-47E6-9DAD-50DF7DD47C0D}"/>
    <dgm:cxn modelId="{E019988D-9A4E-4354-99E1-B97BDBCD6A0B}" type="presOf" srcId="{E235CC98-0357-425D-90A7-B71EAC13AD33}" destId="{41F99060-0F24-46D8-A43B-6543153292EF}" srcOrd="0" destOrd="0" presId="urn:microsoft.com/office/officeart/2008/layout/LinedList"/>
    <dgm:cxn modelId="{B26E4498-4362-4F07-BDC9-C1A293B104AE}" srcId="{68BF4E42-E83F-4096-98A8-B8BCE36D5BAB}" destId="{FE8F65B2-6890-4B9B-9D18-DBEE6FF920E0}" srcOrd="2" destOrd="0" parTransId="{40C64BD2-77E3-4B1D-8CE5-E1D635A86C6E}" sibTransId="{1596BCC4-36FF-42D2-9579-4DD0A2C48418}"/>
    <dgm:cxn modelId="{DB5B6998-0CED-4461-AEF1-F719CF383572}" type="presOf" srcId="{68BF4E42-E83F-4096-98A8-B8BCE36D5BAB}" destId="{F5ECDF09-3E4D-421A-87DF-727C20050528}" srcOrd="0" destOrd="0" presId="urn:microsoft.com/office/officeart/2008/layout/LinedList"/>
    <dgm:cxn modelId="{F546FDB7-2A82-4FF8-9A7E-8BAA0C87DB13}" srcId="{68BF4E42-E83F-4096-98A8-B8BCE36D5BAB}" destId="{0CE7E9BB-CF9D-4F9F-B642-B6327584DE32}" srcOrd="0" destOrd="0" parTransId="{4B2DD31B-23A7-44F9-B98E-BB8996006298}" sibTransId="{020EE7B0-4BFA-4AF5-9FAD-47B57489E8B0}"/>
    <dgm:cxn modelId="{FDEE72CA-1886-46AA-873D-C03402920759}" srcId="{68BF4E42-E83F-4096-98A8-B8BCE36D5BAB}" destId="{72BC2977-C6CD-45AB-8B1A-2923B14EF09B}" srcOrd="3" destOrd="0" parTransId="{FB2161DC-D135-49C1-98C3-5F78EE4B5150}" sibTransId="{E258BE58-CC95-4BE6-923A-DA20CA053FCE}"/>
    <dgm:cxn modelId="{E6AA11E5-98C3-41A0-B6F3-77D637B2EF9B}" srcId="{68BF4E42-E83F-4096-98A8-B8BCE36D5BAB}" destId="{885DB8EF-D564-4E9C-B63D-54D3997581D2}" srcOrd="5" destOrd="0" parTransId="{84B491CB-6B57-4F2E-8A07-492DE0291415}" sibTransId="{30DB8406-DDE2-4126-8646-EFF81DB72E37}"/>
    <dgm:cxn modelId="{5688C7EC-CF16-4147-8188-0DDC83B834B8}" type="presOf" srcId="{0CE7E9BB-CF9D-4F9F-B642-B6327584DE32}" destId="{3794F6A9-B04B-441C-869D-080430DE2266}" srcOrd="0" destOrd="0" presId="urn:microsoft.com/office/officeart/2008/layout/LinedList"/>
    <dgm:cxn modelId="{CE4B97F0-C75D-448A-8D79-DEE7136E1F0C}" type="presOf" srcId="{79295962-C096-469B-9750-C5CB95E6909F}" destId="{B16D7BCB-3BA1-4963-BE09-3F50FCEE0925}" srcOrd="0" destOrd="0" presId="urn:microsoft.com/office/officeart/2008/layout/LinedList"/>
    <dgm:cxn modelId="{A2484821-2D30-4B69-A928-4C56EBC3EFBA}" type="presParOf" srcId="{0739740F-5E2D-45D0-A43A-964E7F05D25A}" destId="{C3E6395A-9ED2-4D0A-B731-F39FE04AFE77}" srcOrd="0" destOrd="0" presId="urn:microsoft.com/office/officeart/2008/layout/LinedList"/>
    <dgm:cxn modelId="{F3A13411-B28D-4575-A280-0378B4DAC0A2}" type="presParOf" srcId="{0739740F-5E2D-45D0-A43A-964E7F05D25A}" destId="{5319A1E0-CB7F-4753-8F56-41E490FBBFA0}" srcOrd="1" destOrd="0" presId="urn:microsoft.com/office/officeart/2008/layout/LinedList"/>
    <dgm:cxn modelId="{27C10441-116F-4562-B7F6-5640007DFECE}" type="presParOf" srcId="{5319A1E0-CB7F-4753-8F56-41E490FBBFA0}" destId="{F5ECDF09-3E4D-421A-87DF-727C20050528}" srcOrd="0" destOrd="0" presId="urn:microsoft.com/office/officeart/2008/layout/LinedList"/>
    <dgm:cxn modelId="{4BF27DF3-5DC3-4265-834C-D76757A54DC7}" type="presParOf" srcId="{5319A1E0-CB7F-4753-8F56-41E490FBBFA0}" destId="{847BA347-E0E0-4109-A31B-91A567F0FE56}" srcOrd="1" destOrd="0" presId="urn:microsoft.com/office/officeart/2008/layout/LinedList"/>
    <dgm:cxn modelId="{01089565-3C56-47A8-A4E0-69FB7E856451}" type="presParOf" srcId="{847BA347-E0E0-4109-A31B-91A567F0FE56}" destId="{B247449D-9BBF-482E-912D-44D1AAA61E38}" srcOrd="0" destOrd="0" presId="urn:microsoft.com/office/officeart/2008/layout/LinedList"/>
    <dgm:cxn modelId="{74EBD6CA-4A6D-4884-8012-2E7B92F55999}" type="presParOf" srcId="{847BA347-E0E0-4109-A31B-91A567F0FE56}" destId="{37E96DD2-D89F-4C78-83BA-57613A8659D6}" srcOrd="1" destOrd="0" presId="urn:microsoft.com/office/officeart/2008/layout/LinedList"/>
    <dgm:cxn modelId="{C6B2BB95-1E47-401D-9C2D-5CA221042082}" type="presParOf" srcId="{37E96DD2-D89F-4C78-83BA-57613A8659D6}" destId="{3E4D032F-55E9-4556-9928-AD7DA9755FD1}" srcOrd="0" destOrd="0" presId="urn:microsoft.com/office/officeart/2008/layout/LinedList"/>
    <dgm:cxn modelId="{5AB912D1-210F-4042-81F0-173B64DAD387}" type="presParOf" srcId="{37E96DD2-D89F-4C78-83BA-57613A8659D6}" destId="{3794F6A9-B04B-441C-869D-080430DE2266}" srcOrd="1" destOrd="0" presId="urn:microsoft.com/office/officeart/2008/layout/LinedList"/>
    <dgm:cxn modelId="{CFD09716-B67B-4F51-AFA0-0AF3B98BAD3D}" type="presParOf" srcId="{37E96DD2-D89F-4C78-83BA-57613A8659D6}" destId="{DB0D2997-19A3-48C9-BA9C-FB8795FAA158}" srcOrd="2" destOrd="0" presId="urn:microsoft.com/office/officeart/2008/layout/LinedList"/>
    <dgm:cxn modelId="{F35C5B33-96DA-4195-9CC5-2D67EDD0F643}" type="presParOf" srcId="{847BA347-E0E0-4109-A31B-91A567F0FE56}" destId="{9629D6DB-FBD3-4E9D-8721-0846080B7AF2}" srcOrd="2" destOrd="0" presId="urn:microsoft.com/office/officeart/2008/layout/LinedList"/>
    <dgm:cxn modelId="{1ABBBA75-C51A-4839-BB8A-5583B97C730A}" type="presParOf" srcId="{847BA347-E0E0-4109-A31B-91A567F0FE56}" destId="{27BAA072-0F30-4FFC-928E-3331B2007F32}" srcOrd="3" destOrd="0" presId="urn:microsoft.com/office/officeart/2008/layout/LinedList"/>
    <dgm:cxn modelId="{3CCCA665-6FED-4DAE-A429-390B14EC914E}" type="presParOf" srcId="{847BA347-E0E0-4109-A31B-91A567F0FE56}" destId="{5B106E93-841F-4A5B-A624-B0303FF6C60E}" srcOrd="4" destOrd="0" presId="urn:microsoft.com/office/officeart/2008/layout/LinedList"/>
    <dgm:cxn modelId="{F23FEF32-CB7A-41C3-BBD6-A4777F019937}" type="presParOf" srcId="{5B106E93-841F-4A5B-A624-B0303FF6C60E}" destId="{2C3CADBB-3EC4-44FC-8B3A-3A5B9F9CA989}" srcOrd="0" destOrd="0" presId="urn:microsoft.com/office/officeart/2008/layout/LinedList"/>
    <dgm:cxn modelId="{AF752637-4A4A-49CE-A130-A2850DD60CE5}" type="presParOf" srcId="{5B106E93-841F-4A5B-A624-B0303FF6C60E}" destId="{41F99060-0F24-46D8-A43B-6543153292EF}" srcOrd="1" destOrd="0" presId="urn:microsoft.com/office/officeart/2008/layout/LinedList"/>
    <dgm:cxn modelId="{D527435B-4144-4F20-BAF6-5BD709C017D2}" type="presParOf" srcId="{5B106E93-841F-4A5B-A624-B0303FF6C60E}" destId="{0C223134-8099-4882-A807-DCF624AA53C6}" srcOrd="2" destOrd="0" presId="urn:microsoft.com/office/officeart/2008/layout/LinedList"/>
    <dgm:cxn modelId="{A0D76032-A21A-4353-82B4-236FF6C0FF1F}" type="presParOf" srcId="{847BA347-E0E0-4109-A31B-91A567F0FE56}" destId="{EBE887BE-4602-4A25-8BF8-C76FAFA8497A}" srcOrd="5" destOrd="0" presId="urn:microsoft.com/office/officeart/2008/layout/LinedList"/>
    <dgm:cxn modelId="{DB22143D-42A4-4A24-A64A-25D282B9E742}" type="presParOf" srcId="{847BA347-E0E0-4109-A31B-91A567F0FE56}" destId="{C2EE6568-EAE0-4EDC-AF48-2989B651B65E}" srcOrd="6" destOrd="0" presId="urn:microsoft.com/office/officeart/2008/layout/LinedList"/>
    <dgm:cxn modelId="{BA403635-51EC-41E5-A25D-163F1637BA27}" type="presParOf" srcId="{847BA347-E0E0-4109-A31B-91A567F0FE56}" destId="{51C67DB5-55A7-4A28-B80A-CD27BCD8EF2B}" srcOrd="7" destOrd="0" presId="urn:microsoft.com/office/officeart/2008/layout/LinedList"/>
    <dgm:cxn modelId="{9DF9EA32-30C2-4A09-A2F2-15C67C97058E}" type="presParOf" srcId="{51C67DB5-55A7-4A28-B80A-CD27BCD8EF2B}" destId="{7D590775-232A-491E-BD28-5F1A381674F1}" srcOrd="0" destOrd="0" presId="urn:microsoft.com/office/officeart/2008/layout/LinedList"/>
    <dgm:cxn modelId="{2455732D-495E-4542-B385-E98310ECB093}" type="presParOf" srcId="{51C67DB5-55A7-4A28-B80A-CD27BCD8EF2B}" destId="{F54129AC-596E-4B73-B1C0-39461DD2C3EB}" srcOrd="1" destOrd="0" presId="urn:microsoft.com/office/officeart/2008/layout/LinedList"/>
    <dgm:cxn modelId="{4BDA7FB0-0E7F-4A45-AED5-12BCED5D0A98}" type="presParOf" srcId="{51C67DB5-55A7-4A28-B80A-CD27BCD8EF2B}" destId="{4D7E7B12-0FE8-41C7-A91D-1A875A509785}" srcOrd="2" destOrd="0" presId="urn:microsoft.com/office/officeart/2008/layout/LinedList"/>
    <dgm:cxn modelId="{F33FEA04-F0F1-4EE6-935B-08D2D62B1985}" type="presParOf" srcId="{847BA347-E0E0-4109-A31B-91A567F0FE56}" destId="{BD7F690F-F6A2-4153-9722-FB6A30041957}" srcOrd="8" destOrd="0" presId="urn:microsoft.com/office/officeart/2008/layout/LinedList"/>
    <dgm:cxn modelId="{4BD06974-AE53-46B4-83E9-2D88E73826FB}" type="presParOf" srcId="{847BA347-E0E0-4109-A31B-91A567F0FE56}" destId="{D1508933-7069-435E-92A7-5C42C298919E}" srcOrd="9" destOrd="0" presId="urn:microsoft.com/office/officeart/2008/layout/LinedList"/>
    <dgm:cxn modelId="{E19A8925-5026-438F-865E-59E6E1C78BA3}" type="presParOf" srcId="{847BA347-E0E0-4109-A31B-91A567F0FE56}" destId="{113558F6-6279-4588-B83F-D51D8FB74B42}" srcOrd="10" destOrd="0" presId="urn:microsoft.com/office/officeart/2008/layout/LinedList"/>
    <dgm:cxn modelId="{9EC4E19E-A5C2-4A76-8CC2-47FCF9FB17DB}" type="presParOf" srcId="{113558F6-6279-4588-B83F-D51D8FB74B42}" destId="{DB7047B3-3B4C-4AA4-8F40-5E9483ECFB34}" srcOrd="0" destOrd="0" presId="urn:microsoft.com/office/officeart/2008/layout/LinedList"/>
    <dgm:cxn modelId="{8F721E3D-3DF2-434F-BD44-140149BE468C}" type="presParOf" srcId="{113558F6-6279-4588-B83F-D51D8FB74B42}" destId="{52240DFA-90DF-4D14-937D-309F5D6AF5B6}" srcOrd="1" destOrd="0" presId="urn:microsoft.com/office/officeart/2008/layout/LinedList"/>
    <dgm:cxn modelId="{B49447B4-231C-4757-B3C4-672BC81DB17D}" type="presParOf" srcId="{113558F6-6279-4588-B83F-D51D8FB74B42}" destId="{4B4D0105-E6D9-43A5-86F7-DF3E1A5B9912}" srcOrd="2" destOrd="0" presId="urn:microsoft.com/office/officeart/2008/layout/LinedList"/>
    <dgm:cxn modelId="{F2A56437-CCD6-46C7-BE72-CA2463A95178}" type="presParOf" srcId="{847BA347-E0E0-4109-A31B-91A567F0FE56}" destId="{AD68AC34-600F-49D2-8C7B-74E9FD0BA072}" srcOrd="11" destOrd="0" presId="urn:microsoft.com/office/officeart/2008/layout/LinedList"/>
    <dgm:cxn modelId="{FD5406A8-2834-45A8-8147-2A7DD3D3F535}" type="presParOf" srcId="{847BA347-E0E0-4109-A31B-91A567F0FE56}" destId="{1EE25C56-913F-4054-A4DF-B0FA932A9411}" srcOrd="12" destOrd="0" presId="urn:microsoft.com/office/officeart/2008/layout/LinedList"/>
    <dgm:cxn modelId="{08E4091A-149E-4900-BBDF-D10802A72A7F}" type="presParOf" srcId="{847BA347-E0E0-4109-A31B-91A567F0FE56}" destId="{492F1848-DDF2-4305-BC1F-F2805C773537}" srcOrd="13" destOrd="0" presId="urn:microsoft.com/office/officeart/2008/layout/LinedList"/>
    <dgm:cxn modelId="{ABF2E106-48D8-4BE6-990B-0E83FC7A20EA}" type="presParOf" srcId="{492F1848-DDF2-4305-BC1F-F2805C773537}" destId="{765566F8-C8D9-4983-A1B0-6C2306010452}" srcOrd="0" destOrd="0" presId="urn:microsoft.com/office/officeart/2008/layout/LinedList"/>
    <dgm:cxn modelId="{4B6C26EC-DF41-4005-9529-A3677BA29C22}" type="presParOf" srcId="{492F1848-DDF2-4305-BC1F-F2805C773537}" destId="{B16D7BCB-3BA1-4963-BE09-3F50FCEE0925}" srcOrd="1" destOrd="0" presId="urn:microsoft.com/office/officeart/2008/layout/LinedList"/>
    <dgm:cxn modelId="{B71B5268-B521-4DEC-A3E9-18EACEF9CD2C}" type="presParOf" srcId="{492F1848-DDF2-4305-BC1F-F2805C773537}" destId="{54E81697-F34C-4B17-9D47-73E9EFB86602}" srcOrd="2" destOrd="0" presId="urn:microsoft.com/office/officeart/2008/layout/LinedList"/>
    <dgm:cxn modelId="{1805B1BC-BC13-47A7-ABED-6C6DC82CD8E4}" type="presParOf" srcId="{847BA347-E0E0-4109-A31B-91A567F0FE56}" destId="{4DEB5F06-ADE5-4CBB-9929-AB6AC799EF07}" srcOrd="14" destOrd="0" presId="urn:microsoft.com/office/officeart/2008/layout/LinedList"/>
    <dgm:cxn modelId="{01DF3E88-6F0B-4AFA-B386-E62448A24709}" type="presParOf" srcId="{847BA347-E0E0-4109-A31B-91A567F0FE56}" destId="{0FE8F54D-B55E-4C28-BDAF-FADCD7E643EC}" srcOrd="15" destOrd="0" presId="urn:microsoft.com/office/officeart/2008/layout/LinedList"/>
    <dgm:cxn modelId="{23BFFF39-DACF-4431-8C3D-FC9D5FB1B2CE}" type="presParOf" srcId="{847BA347-E0E0-4109-A31B-91A567F0FE56}" destId="{F192DAC6-86DF-411C-A120-2C86F510F0D9}" srcOrd="16" destOrd="0" presId="urn:microsoft.com/office/officeart/2008/layout/LinedList"/>
    <dgm:cxn modelId="{2AE2BC2E-4DDE-431B-A611-13AB8D3E84B8}" type="presParOf" srcId="{F192DAC6-86DF-411C-A120-2C86F510F0D9}" destId="{B84F98E8-D59C-4451-9F04-3E5D83699FF5}" srcOrd="0" destOrd="0" presId="urn:microsoft.com/office/officeart/2008/layout/LinedList"/>
    <dgm:cxn modelId="{4AC2E7E5-D979-4A64-A938-E5FBF5A64327}" type="presParOf" srcId="{F192DAC6-86DF-411C-A120-2C86F510F0D9}" destId="{D2D36B62-5658-4D8F-9378-B2157DF64409}" srcOrd="1" destOrd="0" presId="urn:microsoft.com/office/officeart/2008/layout/LinedList"/>
    <dgm:cxn modelId="{41E57583-267D-40DD-BDCC-A88E7C459A79}" type="presParOf" srcId="{F192DAC6-86DF-411C-A120-2C86F510F0D9}" destId="{766FBC90-F6A5-4C6B-B8C6-A1E834F987BA}" srcOrd="2" destOrd="0" presId="urn:microsoft.com/office/officeart/2008/layout/LinedList"/>
    <dgm:cxn modelId="{05D7A0F0-B31C-411C-B5BE-62EDD0F20B41}" type="presParOf" srcId="{847BA347-E0E0-4109-A31B-91A567F0FE56}" destId="{22C0EA07-C4F2-492E-9014-8AC64F146474}" srcOrd="17" destOrd="0" presId="urn:microsoft.com/office/officeart/2008/layout/LinedList"/>
    <dgm:cxn modelId="{C6AB2473-1639-4759-A582-5164A415369D}" type="presParOf" srcId="{847BA347-E0E0-4109-A31B-91A567F0FE56}" destId="{1E7C4CBB-D54D-4673-9FFF-5669C7F148FC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6CEDA6-0C61-49DF-8F4C-14240435F4CB}" type="doc">
      <dgm:prSet loTypeId="urn:microsoft.com/office/officeart/2011/layout/HexagonRadial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lv-LV"/>
        </a:p>
      </dgm:t>
    </dgm:pt>
    <dgm:pt modelId="{DEA3D8DF-A1B5-4527-B0A1-D61CFA54EC80}">
      <dgm:prSet phldrT="[Text]"/>
      <dgm:spPr/>
      <dgm:t>
        <a:bodyPr/>
        <a:lstStyle/>
        <a:p>
          <a:r>
            <a:rPr lang="lv-LV" b="1" dirty="0">
              <a:solidFill>
                <a:srgbClr val="002060"/>
              </a:solidFill>
            </a:rPr>
            <a:t>statūti</a:t>
          </a:r>
        </a:p>
      </dgm:t>
    </dgm:pt>
    <dgm:pt modelId="{9D2F5C77-DB95-4CD7-86A0-1C1BB72B10B6}" type="parTrans" cxnId="{C16C17EE-5A64-45AD-A702-EF06FF0F5844}">
      <dgm:prSet/>
      <dgm:spPr/>
      <dgm:t>
        <a:bodyPr/>
        <a:lstStyle/>
        <a:p>
          <a:endParaRPr lang="lv-LV"/>
        </a:p>
      </dgm:t>
    </dgm:pt>
    <dgm:pt modelId="{1ED3B415-B63C-44F7-9210-737B5F263E1D}" type="sibTrans" cxnId="{C16C17EE-5A64-45AD-A702-EF06FF0F5844}">
      <dgm:prSet/>
      <dgm:spPr/>
      <dgm:t>
        <a:bodyPr/>
        <a:lstStyle/>
        <a:p>
          <a:endParaRPr lang="lv-LV"/>
        </a:p>
      </dgm:t>
    </dgm:pt>
    <dgm:pt modelId="{FDF49DA3-C59C-4E4B-8189-78AD34A058CC}">
      <dgm:prSet phldrT="[Text]" custT="1"/>
      <dgm:spPr/>
      <dgm:t>
        <a:bodyPr/>
        <a:lstStyle/>
        <a:p>
          <a:r>
            <a:rPr lang="lv-LV" sz="1800" b="1" dirty="0"/>
            <a:t>nosaukums</a:t>
          </a:r>
        </a:p>
      </dgm:t>
    </dgm:pt>
    <dgm:pt modelId="{204CA6F1-9266-431B-8ADB-F0D52DDC4258}" type="parTrans" cxnId="{82767690-FF41-44DA-A353-901F363206D0}">
      <dgm:prSet/>
      <dgm:spPr/>
      <dgm:t>
        <a:bodyPr/>
        <a:lstStyle/>
        <a:p>
          <a:endParaRPr lang="lv-LV"/>
        </a:p>
      </dgm:t>
    </dgm:pt>
    <dgm:pt modelId="{47D8028F-FF11-460C-A24F-D6B40A869925}" type="sibTrans" cxnId="{82767690-FF41-44DA-A353-901F363206D0}">
      <dgm:prSet/>
      <dgm:spPr/>
      <dgm:t>
        <a:bodyPr/>
        <a:lstStyle/>
        <a:p>
          <a:endParaRPr lang="lv-LV"/>
        </a:p>
      </dgm:t>
    </dgm:pt>
    <dgm:pt modelId="{CF1735F8-3DD9-4A56-B2FD-4649214079BB}">
      <dgm:prSet phldrT="[Text]" custT="1"/>
      <dgm:spPr/>
      <dgm:t>
        <a:bodyPr/>
        <a:lstStyle/>
        <a:p>
          <a:r>
            <a:rPr lang="lv-LV" sz="1800" b="1" dirty="0"/>
            <a:t>mērķi un uzdevumi</a:t>
          </a:r>
        </a:p>
      </dgm:t>
    </dgm:pt>
    <dgm:pt modelId="{D87CAD97-5090-4E9F-9CC7-DF011BB035A8}" type="parTrans" cxnId="{AE0F197B-9845-4F69-8C81-24CCBEA274B3}">
      <dgm:prSet/>
      <dgm:spPr/>
      <dgm:t>
        <a:bodyPr/>
        <a:lstStyle/>
        <a:p>
          <a:endParaRPr lang="lv-LV"/>
        </a:p>
      </dgm:t>
    </dgm:pt>
    <dgm:pt modelId="{C0B9CEED-D4E0-4A62-BD72-80E4F69104D0}" type="sibTrans" cxnId="{AE0F197B-9845-4F69-8C81-24CCBEA274B3}">
      <dgm:prSet/>
      <dgm:spPr/>
      <dgm:t>
        <a:bodyPr/>
        <a:lstStyle/>
        <a:p>
          <a:endParaRPr lang="lv-LV"/>
        </a:p>
      </dgm:t>
    </dgm:pt>
    <dgm:pt modelId="{E05BEC07-06E8-4A3F-ADEF-323E1223928D}">
      <dgm:prSet phldrT="[Text]" custT="1"/>
      <dgm:spPr/>
      <dgm:t>
        <a:bodyPr/>
        <a:lstStyle/>
        <a:p>
          <a:r>
            <a:rPr lang="lv-LV" sz="1800" b="1" dirty="0"/>
            <a:t>darbības ilgums</a:t>
          </a:r>
        </a:p>
      </dgm:t>
    </dgm:pt>
    <dgm:pt modelId="{B04D2084-FA08-400F-8CB5-B8B77B940A8A}" type="parTrans" cxnId="{781B4AD8-AAE8-4AA4-AA16-3AA94C0C8CF1}">
      <dgm:prSet/>
      <dgm:spPr/>
      <dgm:t>
        <a:bodyPr/>
        <a:lstStyle/>
        <a:p>
          <a:endParaRPr lang="lv-LV"/>
        </a:p>
      </dgm:t>
    </dgm:pt>
    <dgm:pt modelId="{50AB2073-3444-4E58-8BDF-0BA7303D20F4}" type="sibTrans" cxnId="{781B4AD8-AAE8-4AA4-AA16-3AA94C0C8CF1}">
      <dgm:prSet/>
      <dgm:spPr/>
      <dgm:t>
        <a:bodyPr/>
        <a:lstStyle/>
        <a:p>
          <a:endParaRPr lang="lv-LV"/>
        </a:p>
      </dgm:t>
    </dgm:pt>
    <dgm:pt modelId="{C14C31C2-289B-4C11-A076-DDE01745678C}">
      <dgm:prSet phldrT="[Text]" custT="1"/>
      <dgm:spPr/>
      <dgm:t>
        <a:bodyPr/>
        <a:lstStyle/>
        <a:p>
          <a:r>
            <a:rPr lang="lv-LV" sz="1800" b="1" dirty="0"/>
            <a:t>iestāšanās un izstāšanās noteikumi</a:t>
          </a:r>
        </a:p>
      </dgm:t>
    </dgm:pt>
    <dgm:pt modelId="{44F6233B-3D5D-467C-B5C3-A69AB0622958}" type="parTrans" cxnId="{06B446BF-F0AF-418A-B462-723292DC22D3}">
      <dgm:prSet/>
      <dgm:spPr/>
      <dgm:t>
        <a:bodyPr/>
        <a:lstStyle/>
        <a:p>
          <a:endParaRPr lang="lv-LV"/>
        </a:p>
      </dgm:t>
    </dgm:pt>
    <dgm:pt modelId="{97B604CE-9FBB-49B9-86B2-A57588A9A8F2}" type="sibTrans" cxnId="{06B446BF-F0AF-418A-B462-723292DC22D3}">
      <dgm:prSet/>
      <dgm:spPr/>
      <dgm:t>
        <a:bodyPr/>
        <a:lstStyle/>
        <a:p>
          <a:endParaRPr lang="lv-LV"/>
        </a:p>
      </dgm:t>
    </dgm:pt>
    <dgm:pt modelId="{FFB94398-13C8-40A1-8625-F4133B505B49}">
      <dgm:prSet phldrT="[Text]" custT="1"/>
      <dgm:spPr/>
      <dgm:t>
        <a:bodyPr/>
        <a:lstStyle/>
        <a:p>
          <a:r>
            <a:rPr lang="lv-LV" sz="1800" b="1" dirty="0"/>
            <a:t>struktūrvienību tiesības un pienākumi</a:t>
          </a:r>
        </a:p>
      </dgm:t>
    </dgm:pt>
    <dgm:pt modelId="{B6C0FC7C-30F7-45B3-8B73-5F1AD259A8B2}" type="parTrans" cxnId="{260BAA6A-C846-45CA-96DE-2A7003DF64C2}">
      <dgm:prSet/>
      <dgm:spPr/>
      <dgm:t>
        <a:bodyPr/>
        <a:lstStyle/>
        <a:p>
          <a:endParaRPr lang="lv-LV"/>
        </a:p>
      </dgm:t>
    </dgm:pt>
    <dgm:pt modelId="{F6EC2FE2-8FCD-4207-9496-2EBF749B28D1}" type="sibTrans" cxnId="{260BAA6A-C846-45CA-96DE-2A7003DF64C2}">
      <dgm:prSet/>
      <dgm:spPr/>
      <dgm:t>
        <a:bodyPr/>
        <a:lstStyle/>
        <a:p>
          <a:endParaRPr lang="lv-LV"/>
        </a:p>
      </dgm:t>
    </dgm:pt>
    <dgm:pt modelId="{48BCFA3C-6FC4-41CF-93AC-C244DD3A6455}">
      <dgm:prSet phldrT="[Text]" custT="1"/>
      <dgm:spPr/>
      <dgm:t>
        <a:bodyPr/>
        <a:lstStyle/>
        <a:p>
          <a:r>
            <a:rPr lang="lv-LV" sz="1800" b="1" dirty="0"/>
            <a:t>dibinātāju tiesības un pienākumi</a:t>
          </a:r>
        </a:p>
      </dgm:t>
    </dgm:pt>
    <dgm:pt modelId="{F02EE866-2E79-4C8C-A8B1-29C49FF39452}" type="parTrans" cxnId="{97672D4F-5D9D-4002-8CA7-77CCB0C1D8E2}">
      <dgm:prSet/>
      <dgm:spPr/>
      <dgm:t>
        <a:bodyPr/>
        <a:lstStyle/>
        <a:p>
          <a:endParaRPr lang="lv-LV"/>
        </a:p>
      </dgm:t>
    </dgm:pt>
    <dgm:pt modelId="{471EEB58-B70F-4EE8-8147-BE8D9D3931CC}" type="sibTrans" cxnId="{97672D4F-5D9D-4002-8CA7-77CCB0C1D8E2}">
      <dgm:prSet/>
      <dgm:spPr/>
      <dgm:t>
        <a:bodyPr/>
        <a:lstStyle/>
        <a:p>
          <a:endParaRPr lang="lv-LV"/>
        </a:p>
      </dgm:t>
    </dgm:pt>
    <dgm:pt modelId="{8D3C2620-32BC-40E5-BB27-7D24F32192A5}">
      <dgm:prSet phldrT="[Text]"/>
      <dgm:spPr/>
      <dgm:t>
        <a:bodyPr/>
        <a:lstStyle/>
        <a:p>
          <a:endParaRPr lang="lv-LV"/>
        </a:p>
      </dgm:t>
    </dgm:pt>
    <dgm:pt modelId="{0E5BB3E1-845C-4E42-97F2-2B2EDB43FD43}" type="parTrans" cxnId="{C91F2980-3097-430B-946F-C6518877342B}">
      <dgm:prSet/>
      <dgm:spPr/>
      <dgm:t>
        <a:bodyPr/>
        <a:lstStyle/>
        <a:p>
          <a:endParaRPr lang="lv-LV"/>
        </a:p>
      </dgm:t>
    </dgm:pt>
    <dgm:pt modelId="{97182A90-D172-4DBE-85C4-1CFC9DC6A20A}" type="sibTrans" cxnId="{C91F2980-3097-430B-946F-C6518877342B}">
      <dgm:prSet/>
      <dgm:spPr/>
      <dgm:t>
        <a:bodyPr/>
        <a:lstStyle/>
        <a:p>
          <a:endParaRPr lang="lv-LV"/>
        </a:p>
      </dgm:t>
    </dgm:pt>
    <dgm:pt modelId="{7A5E9218-396D-4E73-8B0A-B0A6F4155DEB}">
      <dgm:prSet phldrT="[Text]"/>
      <dgm:spPr/>
      <dgm:t>
        <a:bodyPr/>
        <a:lstStyle/>
        <a:p>
          <a:endParaRPr lang="lv-LV"/>
        </a:p>
      </dgm:t>
    </dgm:pt>
    <dgm:pt modelId="{90B46D5D-2B4D-446D-8B2F-934A1ADDCCC8}" type="parTrans" cxnId="{EDCBF654-3FD1-4EE7-BEA5-C9D7684CC011}">
      <dgm:prSet/>
      <dgm:spPr/>
      <dgm:t>
        <a:bodyPr/>
        <a:lstStyle/>
        <a:p>
          <a:endParaRPr lang="lv-LV"/>
        </a:p>
      </dgm:t>
    </dgm:pt>
    <dgm:pt modelId="{EA300E8B-D94B-4E1A-A1D1-782A4736DF68}" type="sibTrans" cxnId="{EDCBF654-3FD1-4EE7-BEA5-C9D7684CC011}">
      <dgm:prSet/>
      <dgm:spPr/>
      <dgm:t>
        <a:bodyPr/>
        <a:lstStyle/>
        <a:p>
          <a:endParaRPr lang="lv-LV"/>
        </a:p>
      </dgm:t>
    </dgm:pt>
    <dgm:pt modelId="{91A777D0-020F-4CCF-915A-52C6C19F1A00}">
      <dgm:prSet phldrT="[Text]"/>
      <dgm:spPr/>
      <dgm:t>
        <a:bodyPr/>
        <a:lstStyle/>
        <a:p>
          <a:endParaRPr lang="lv-LV"/>
        </a:p>
      </dgm:t>
    </dgm:pt>
    <dgm:pt modelId="{6953E5E3-A7AC-4143-B312-034BB38B4233}" type="parTrans" cxnId="{CD55EA6F-D061-4ABE-A74D-152F97C76A1F}">
      <dgm:prSet/>
      <dgm:spPr/>
      <dgm:t>
        <a:bodyPr/>
        <a:lstStyle/>
        <a:p>
          <a:endParaRPr lang="lv-LV"/>
        </a:p>
      </dgm:t>
    </dgm:pt>
    <dgm:pt modelId="{40DD143E-1C95-4146-BC20-CC8499E285F9}" type="sibTrans" cxnId="{CD55EA6F-D061-4ABE-A74D-152F97C76A1F}">
      <dgm:prSet/>
      <dgm:spPr/>
      <dgm:t>
        <a:bodyPr/>
        <a:lstStyle/>
        <a:p>
          <a:endParaRPr lang="lv-LV"/>
        </a:p>
      </dgm:t>
    </dgm:pt>
    <dgm:pt modelId="{C266B085-9D7A-4ABC-B27F-5FE67722DF6E}" type="pres">
      <dgm:prSet presAssocID="{1B6CEDA6-0C61-49DF-8F4C-14240435F4C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2A30E9-2EF5-4503-AE2B-16C2A6F075C8}" type="pres">
      <dgm:prSet presAssocID="{DEA3D8DF-A1B5-4527-B0A1-D61CFA54EC80}" presName="Parent" presStyleLbl="node0" presStyleIdx="0" presStyleCnt="1">
        <dgm:presLayoutVars>
          <dgm:chMax val="6"/>
          <dgm:chPref val="6"/>
        </dgm:presLayoutVars>
      </dgm:prSet>
      <dgm:spPr/>
    </dgm:pt>
    <dgm:pt modelId="{652F71D0-9D98-4C1B-8912-3A04C9BA6692}" type="pres">
      <dgm:prSet presAssocID="{FDF49DA3-C59C-4E4B-8189-78AD34A058CC}" presName="Accent1" presStyleCnt="0"/>
      <dgm:spPr/>
    </dgm:pt>
    <dgm:pt modelId="{25A2FA98-6AC7-43C6-B778-01A9B2ED449F}" type="pres">
      <dgm:prSet presAssocID="{FDF49DA3-C59C-4E4B-8189-78AD34A058CC}" presName="Accent" presStyleLbl="bgShp" presStyleIdx="0" presStyleCnt="6"/>
      <dgm:spPr/>
    </dgm:pt>
    <dgm:pt modelId="{ABD18EAE-FDB9-4AC4-9669-805EF23CC58F}" type="pres">
      <dgm:prSet presAssocID="{FDF49DA3-C59C-4E4B-8189-78AD34A058CC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7490DB1-0110-4C4A-AFB4-2D2B4497084D}" type="pres">
      <dgm:prSet presAssocID="{CF1735F8-3DD9-4A56-B2FD-4649214079BB}" presName="Accent2" presStyleCnt="0"/>
      <dgm:spPr/>
    </dgm:pt>
    <dgm:pt modelId="{12B8B83B-2A78-4E50-9592-4A8C2A6C8F66}" type="pres">
      <dgm:prSet presAssocID="{CF1735F8-3DD9-4A56-B2FD-4649214079BB}" presName="Accent" presStyleLbl="bgShp" presStyleIdx="1" presStyleCnt="6"/>
      <dgm:spPr/>
    </dgm:pt>
    <dgm:pt modelId="{37D1BDC2-0E01-4B22-B151-1FFF0BE2E080}" type="pres">
      <dgm:prSet presAssocID="{CF1735F8-3DD9-4A56-B2FD-4649214079B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4756DEB8-C075-4D3F-99B3-5235335A98CC}" type="pres">
      <dgm:prSet presAssocID="{E05BEC07-06E8-4A3F-ADEF-323E1223928D}" presName="Accent3" presStyleCnt="0"/>
      <dgm:spPr/>
    </dgm:pt>
    <dgm:pt modelId="{94156E18-4138-4EB8-948C-D69E02A8A135}" type="pres">
      <dgm:prSet presAssocID="{E05BEC07-06E8-4A3F-ADEF-323E1223928D}" presName="Accent" presStyleLbl="bgShp" presStyleIdx="2" presStyleCnt="6"/>
      <dgm:spPr/>
    </dgm:pt>
    <dgm:pt modelId="{C0151689-CE4F-46FB-9420-9DF0650C9FA1}" type="pres">
      <dgm:prSet presAssocID="{E05BEC07-06E8-4A3F-ADEF-323E1223928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7E1B669-F880-4942-8546-69FCF849A386}" type="pres">
      <dgm:prSet presAssocID="{C14C31C2-289B-4C11-A076-DDE01745678C}" presName="Accent4" presStyleCnt="0"/>
      <dgm:spPr/>
    </dgm:pt>
    <dgm:pt modelId="{2A561ECB-A971-42E0-830D-A841BFCC3CB8}" type="pres">
      <dgm:prSet presAssocID="{C14C31C2-289B-4C11-A076-DDE01745678C}" presName="Accent" presStyleLbl="bgShp" presStyleIdx="3" presStyleCnt="6"/>
      <dgm:spPr/>
    </dgm:pt>
    <dgm:pt modelId="{72EDE44A-2623-4F82-B56D-A5DC8175DE1B}" type="pres">
      <dgm:prSet presAssocID="{C14C31C2-289B-4C11-A076-DDE01745678C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051441E-872E-4ED7-B692-9D5E41990CCD}" type="pres">
      <dgm:prSet presAssocID="{48BCFA3C-6FC4-41CF-93AC-C244DD3A6455}" presName="Accent5" presStyleCnt="0"/>
      <dgm:spPr/>
    </dgm:pt>
    <dgm:pt modelId="{4E74A846-46B9-47CD-9C87-B44FB2BB394C}" type="pres">
      <dgm:prSet presAssocID="{48BCFA3C-6FC4-41CF-93AC-C244DD3A6455}" presName="Accent" presStyleLbl="bgShp" presStyleIdx="4" presStyleCnt="6"/>
      <dgm:spPr/>
    </dgm:pt>
    <dgm:pt modelId="{26CA9690-64FB-4BED-9BEE-E8C932D8E996}" type="pres">
      <dgm:prSet presAssocID="{48BCFA3C-6FC4-41CF-93AC-C244DD3A645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7E19FC4-ED90-4CEC-BA6A-7EA401F6830B}" type="pres">
      <dgm:prSet presAssocID="{FFB94398-13C8-40A1-8625-F4133B505B49}" presName="Accent6" presStyleCnt="0"/>
      <dgm:spPr/>
    </dgm:pt>
    <dgm:pt modelId="{7BC651C3-3409-484C-A7E5-4C5CE0EDCE9D}" type="pres">
      <dgm:prSet presAssocID="{FFB94398-13C8-40A1-8625-F4133B505B49}" presName="Accent" presStyleLbl="bgShp" presStyleIdx="5" presStyleCnt="6"/>
      <dgm:spPr/>
    </dgm:pt>
    <dgm:pt modelId="{5F6C2778-9C83-4EE6-90B1-56A0060B483E}" type="pres">
      <dgm:prSet presAssocID="{FFB94398-13C8-40A1-8625-F4133B505B4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D3B871A-A27A-49EF-BE44-3154D0801CDC}" type="presOf" srcId="{DEA3D8DF-A1B5-4527-B0A1-D61CFA54EC80}" destId="{2D2A30E9-2EF5-4503-AE2B-16C2A6F075C8}" srcOrd="0" destOrd="0" presId="urn:microsoft.com/office/officeart/2011/layout/HexagonRadial"/>
    <dgm:cxn modelId="{3F048020-2E1D-4152-820F-A9880EDF4084}" type="presOf" srcId="{FFB94398-13C8-40A1-8625-F4133B505B49}" destId="{5F6C2778-9C83-4EE6-90B1-56A0060B483E}" srcOrd="0" destOrd="0" presId="urn:microsoft.com/office/officeart/2011/layout/HexagonRadial"/>
    <dgm:cxn modelId="{A54DF43A-16B0-425C-8BE7-705598EEDC1D}" type="presOf" srcId="{E05BEC07-06E8-4A3F-ADEF-323E1223928D}" destId="{C0151689-CE4F-46FB-9420-9DF0650C9FA1}" srcOrd="0" destOrd="0" presId="urn:microsoft.com/office/officeart/2011/layout/HexagonRadial"/>
    <dgm:cxn modelId="{461C6049-D7A4-4469-B95D-5E129B5654F5}" type="presOf" srcId="{C14C31C2-289B-4C11-A076-DDE01745678C}" destId="{72EDE44A-2623-4F82-B56D-A5DC8175DE1B}" srcOrd="0" destOrd="0" presId="urn:microsoft.com/office/officeart/2011/layout/HexagonRadial"/>
    <dgm:cxn modelId="{260BAA6A-C846-45CA-96DE-2A7003DF64C2}" srcId="{DEA3D8DF-A1B5-4527-B0A1-D61CFA54EC80}" destId="{FFB94398-13C8-40A1-8625-F4133B505B49}" srcOrd="5" destOrd="0" parTransId="{B6C0FC7C-30F7-45B3-8B73-5F1AD259A8B2}" sibTransId="{F6EC2FE2-8FCD-4207-9496-2EBF749B28D1}"/>
    <dgm:cxn modelId="{97672D4F-5D9D-4002-8CA7-77CCB0C1D8E2}" srcId="{DEA3D8DF-A1B5-4527-B0A1-D61CFA54EC80}" destId="{48BCFA3C-6FC4-41CF-93AC-C244DD3A6455}" srcOrd="4" destOrd="0" parTransId="{F02EE866-2E79-4C8C-A8B1-29C49FF39452}" sibTransId="{471EEB58-B70F-4EE8-8147-BE8D9D3931CC}"/>
    <dgm:cxn modelId="{CD55EA6F-D061-4ABE-A74D-152F97C76A1F}" srcId="{DEA3D8DF-A1B5-4527-B0A1-D61CFA54EC80}" destId="{91A777D0-020F-4CCF-915A-52C6C19F1A00}" srcOrd="8" destOrd="0" parTransId="{6953E5E3-A7AC-4143-B312-034BB38B4233}" sibTransId="{40DD143E-1C95-4146-BC20-CC8499E285F9}"/>
    <dgm:cxn modelId="{EDCBF654-3FD1-4EE7-BEA5-C9D7684CC011}" srcId="{DEA3D8DF-A1B5-4527-B0A1-D61CFA54EC80}" destId="{7A5E9218-396D-4E73-8B0A-B0A6F4155DEB}" srcOrd="6" destOrd="0" parTransId="{90B46D5D-2B4D-446D-8B2F-934A1ADDCCC8}" sibTransId="{EA300E8B-D94B-4E1A-A1D1-782A4736DF68}"/>
    <dgm:cxn modelId="{AE0F197B-9845-4F69-8C81-24CCBEA274B3}" srcId="{DEA3D8DF-A1B5-4527-B0A1-D61CFA54EC80}" destId="{CF1735F8-3DD9-4A56-B2FD-4649214079BB}" srcOrd="1" destOrd="0" parTransId="{D87CAD97-5090-4E9F-9CC7-DF011BB035A8}" sibTransId="{C0B9CEED-D4E0-4A62-BD72-80E4F69104D0}"/>
    <dgm:cxn modelId="{E2D43E7D-CE7E-415D-9547-BF3778DCEC57}" type="presOf" srcId="{48BCFA3C-6FC4-41CF-93AC-C244DD3A6455}" destId="{26CA9690-64FB-4BED-9BEE-E8C932D8E996}" srcOrd="0" destOrd="0" presId="urn:microsoft.com/office/officeart/2011/layout/HexagonRadial"/>
    <dgm:cxn modelId="{C91F2980-3097-430B-946F-C6518877342B}" srcId="{DEA3D8DF-A1B5-4527-B0A1-D61CFA54EC80}" destId="{8D3C2620-32BC-40E5-BB27-7D24F32192A5}" srcOrd="7" destOrd="0" parTransId="{0E5BB3E1-845C-4E42-97F2-2B2EDB43FD43}" sibTransId="{97182A90-D172-4DBE-85C4-1CFC9DC6A20A}"/>
    <dgm:cxn modelId="{82767690-FF41-44DA-A353-901F363206D0}" srcId="{DEA3D8DF-A1B5-4527-B0A1-D61CFA54EC80}" destId="{FDF49DA3-C59C-4E4B-8189-78AD34A058CC}" srcOrd="0" destOrd="0" parTransId="{204CA6F1-9266-431B-8ADB-F0D52DDC4258}" sibTransId="{47D8028F-FF11-460C-A24F-D6B40A869925}"/>
    <dgm:cxn modelId="{DD4DFC92-9981-49C5-AA50-8BDCCEC2FAAC}" type="presOf" srcId="{1B6CEDA6-0C61-49DF-8F4C-14240435F4CB}" destId="{C266B085-9D7A-4ABC-B27F-5FE67722DF6E}" srcOrd="0" destOrd="0" presId="urn:microsoft.com/office/officeart/2011/layout/HexagonRadial"/>
    <dgm:cxn modelId="{35E93FA1-507F-4F61-AA10-88C0D2572E51}" type="presOf" srcId="{CF1735F8-3DD9-4A56-B2FD-4649214079BB}" destId="{37D1BDC2-0E01-4B22-B151-1FFF0BE2E080}" srcOrd="0" destOrd="0" presId="urn:microsoft.com/office/officeart/2011/layout/HexagonRadial"/>
    <dgm:cxn modelId="{06B446BF-F0AF-418A-B462-723292DC22D3}" srcId="{DEA3D8DF-A1B5-4527-B0A1-D61CFA54EC80}" destId="{C14C31C2-289B-4C11-A076-DDE01745678C}" srcOrd="3" destOrd="0" parTransId="{44F6233B-3D5D-467C-B5C3-A69AB0622958}" sibTransId="{97B604CE-9FBB-49B9-86B2-A57588A9A8F2}"/>
    <dgm:cxn modelId="{781B4AD8-AAE8-4AA4-AA16-3AA94C0C8CF1}" srcId="{DEA3D8DF-A1B5-4527-B0A1-D61CFA54EC80}" destId="{E05BEC07-06E8-4A3F-ADEF-323E1223928D}" srcOrd="2" destOrd="0" parTransId="{B04D2084-FA08-400F-8CB5-B8B77B940A8A}" sibTransId="{50AB2073-3444-4E58-8BDF-0BA7303D20F4}"/>
    <dgm:cxn modelId="{95BAA1E0-00B6-41A2-8E36-E9E43356BB70}" type="presOf" srcId="{FDF49DA3-C59C-4E4B-8189-78AD34A058CC}" destId="{ABD18EAE-FDB9-4AC4-9669-805EF23CC58F}" srcOrd="0" destOrd="0" presId="urn:microsoft.com/office/officeart/2011/layout/HexagonRadial"/>
    <dgm:cxn modelId="{C16C17EE-5A64-45AD-A702-EF06FF0F5844}" srcId="{1B6CEDA6-0C61-49DF-8F4C-14240435F4CB}" destId="{DEA3D8DF-A1B5-4527-B0A1-D61CFA54EC80}" srcOrd="0" destOrd="0" parTransId="{9D2F5C77-DB95-4CD7-86A0-1C1BB72B10B6}" sibTransId="{1ED3B415-B63C-44F7-9210-737B5F263E1D}"/>
    <dgm:cxn modelId="{B661B8F7-3F43-4965-A6DE-93FFBB15CAAD}" type="presParOf" srcId="{C266B085-9D7A-4ABC-B27F-5FE67722DF6E}" destId="{2D2A30E9-2EF5-4503-AE2B-16C2A6F075C8}" srcOrd="0" destOrd="0" presId="urn:microsoft.com/office/officeart/2011/layout/HexagonRadial"/>
    <dgm:cxn modelId="{25DC75DD-AE64-4432-B323-52C316E7F917}" type="presParOf" srcId="{C266B085-9D7A-4ABC-B27F-5FE67722DF6E}" destId="{652F71D0-9D98-4C1B-8912-3A04C9BA6692}" srcOrd="1" destOrd="0" presId="urn:microsoft.com/office/officeart/2011/layout/HexagonRadial"/>
    <dgm:cxn modelId="{733DEDCE-D1D7-4AD7-90A6-FF0768D66671}" type="presParOf" srcId="{652F71D0-9D98-4C1B-8912-3A04C9BA6692}" destId="{25A2FA98-6AC7-43C6-B778-01A9B2ED449F}" srcOrd="0" destOrd="0" presId="urn:microsoft.com/office/officeart/2011/layout/HexagonRadial"/>
    <dgm:cxn modelId="{470FF1A7-3249-4CCD-A15A-2D46F9FDAC0A}" type="presParOf" srcId="{C266B085-9D7A-4ABC-B27F-5FE67722DF6E}" destId="{ABD18EAE-FDB9-4AC4-9669-805EF23CC58F}" srcOrd="2" destOrd="0" presId="urn:microsoft.com/office/officeart/2011/layout/HexagonRadial"/>
    <dgm:cxn modelId="{21AB1DA0-E62C-4041-BA0F-C7FF487115AB}" type="presParOf" srcId="{C266B085-9D7A-4ABC-B27F-5FE67722DF6E}" destId="{17490DB1-0110-4C4A-AFB4-2D2B4497084D}" srcOrd="3" destOrd="0" presId="urn:microsoft.com/office/officeart/2011/layout/HexagonRadial"/>
    <dgm:cxn modelId="{637141FE-D001-4D7B-B899-E3FF5B301176}" type="presParOf" srcId="{17490DB1-0110-4C4A-AFB4-2D2B4497084D}" destId="{12B8B83B-2A78-4E50-9592-4A8C2A6C8F66}" srcOrd="0" destOrd="0" presId="urn:microsoft.com/office/officeart/2011/layout/HexagonRadial"/>
    <dgm:cxn modelId="{C156379C-7C50-429F-898B-940124CB66C3}" type="presParOf" srcId="{C266B085-9D7A-4ABC-B27F-5FE67722DF6E}" destId="{37D1BDC2-0E01-4B22-B151-1FFF0BE2E080}" srcOrd="4" destOrd="0" presId="urn:microsoft.com/office/officeart/2011/layout/HexagonRadial"/>
    <dgm:cxn modelId="{1E9FB69B-9D0A-4985-81A8-862B9D165092}" type="presParOf" srcId="{C266B085-9D7A-4ABC-B27F-5FE67722DF6E}" destId="{4756DEB8-C075-4D3F-99B3-5235335A98CC}" srcOrd="5" destOrd="0" presId="urn:microsoft.com/office/officeart/2011/layout/HexagonRadial"/>
    <dgm:cxn modelId="{0E03F118-B426-4351-8BDC-EAD06FE9E700}" type="presParOf" srcId="{4756DEB8-C075-4D3F-99B3-5235335A98CC}" destId="{94156E18-4138-4EB8-948C-D69E02A8A135}" srcOrd="0" destOrd="0" presId="urn:microsoft.com/office/officeart/2011/layout/HexagonRadial"/>
    <dgm:cxn modelId="{FFBBAA44-4320-4D82-9766-F4051FB6FD5B}" type="presParOf" srcId="{C266B085-9D7A-4ABC-B27F-5FE67722DF6E}" destId="{C0151689-CE4F-46FB-9420-9DF0650C9FA1}" srcOrd="6" destOrd="0" presId="urn:microsoft.com/office/officeart/2011/layout/HexagonRadial"/>
    <dgm:cxn modelId="{EF9160C6-8271-49B4-8009-417ED9BBCAB3}" type="presParOf" srcId="{C266B085-9D7A-4ABC-B27F-5FE67722DF6E}" destId="{F7E1B669-F880-4942-8546-69FCF849A386}" srcOrd="7" destOrd="0" presId="urn:microsoft.com/office/officeart/2011/layout/HexagonRadial"/>
    <dgm:cxn modelId="{D75516FC-7DBE-413B-B00C-960E09BF27DE}" type="presParOf" srcId="{F7E1B669-F880-4942-8546-69FCF849A386}" destId="{2A561ECB-A971-42E0-830D-A841BFCC3CB8}" srcOrd="0" destOrd="0" presId="urn:microsoft.com/office/officeart/2011/layout/HexagonRadial"/>
    <dgm:cxn modelId="{D7FCC54B-C75B-4D08-97ED-7A121E700C82}" type="presParOf" srcId="{C266B085-9D7A-4ABC-B27F-5FE67722DF6E}" destId="{72EDE44A-2623-4F82-B56D-A5DC8175DE1B}" srcOrd="8" destOrd="0" presId="urn:microsoft.com/office/officeart/2011/layout/HexagonRadial"/>
    <dgm:cxn modelId="{E8106E66-7F8D-4707-936F-B0313B970DC7}" type="presParOf" srcId="{C266B085-9D7A-4ABC-B27F-5FE67722DF6E}" destId="{E051441E-872E-4ED7-B692-9D5E41990CCD}" srcOrd="9" destOrd="0" presId="urn:microsoft.com/office/officeart/2011/layout/HexagonRadial"/>
    <dgm:cxn modelId="{657B567A-EF69-4458-966A-01ADD46793CF}" type="presParOf" srcId="{E051441E-872E-4ED7-B692-9D5E41990CCD}" destId="{4E74A846-46B9-47CD-9C87-B44FB2BB394C}" srcOrd="0" destOrd="0" presId="urn:microsoft.com/office/officeart/2011/layout/HexagonRadial"/>
    <dgm:cxn modelId="{A0848114-F344-4C25-9B8F-6DD68750F5A8}" type="presParOf" srcId="{C266B085-9D7A-4ABC-B27F-5FE67722DF6E}" destId="{26CA9690-64FB-4BED-9BEE-E8C932D8E996}" srcOrd="10" destOrd="0" presId="urn:microsoft.com/office/officeart/2011/layout/HexagonRadial"/>
    <dgm:cxn modelId="{099888B8-FE53-446E-AA4A-F4EA9CC5A6C0}" type="presParOf" srcId="{C266B085-9D7A-4ABC-B27F-5FE67722DF6E}" destId="{57E19FC4-ED90-4CEC-BA6A-7EA401F6830B}" srcOrd="11" destOrd="0" presId="urn:microsoft.com/office/officeart/2011/layout/HexagonRadial"/>
    <dgm:cxn modelId="{AF0D2D07-A316-4641-9ABD-4159B9852CE2}" type="presParOf" srcId="{57E19FC4-ED90-4CEC-BA6A-7EA401F6830B}" destId="{7BC651C3-3409-484C-A7E5-4C5CE0EDCE9D}" srcOrd="0" destOrd="0" presId="urn:microsoft.com/office/officeart/2011/layout/HexagonRadial"/>
    <dgm:cxn modelId="{B569994A-07E3-470E-8E83-6561DB3C8746}" type="presParOf" srcId="{C266B085-9D7A-4ABC-B27F-5FE67722DF6E}" destId="{5F6C2778-9C83-4EE6-90B1-56A0060B483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263CA-014D-49B3-9D1C-40AE685A576B}" type="doc">
      <dgm:prSet loTypeId="urn:microsoft.com/office/officeart/2005/8/layout/hProcess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5861CCA-EF95-48A4-875E-931F4106E5AE}">
      <dgm:prSet phldrT="[Text]"/>
      <dgm:spPr/>
      <dgm:t>
        <a:bodyPr/>
        <a:lstStyle/>
        <a:p>
          <a:r>
            <a:rPr lang="lv-LV" dirty="0"/>
            <a:t>ietvars</a:t>
          </a:r>
        </a:p>
      </dgm:t>
    </dgm:pt>
    <dgm:pt modelId="{B2F1CA3E-6EA5-49A2-84C2-A95C276144DB}" type="parTrans" cxnId="{7EBBA651-8BF4-45C7-88C0-12D547DB17A4}">
      <dgm:prSet/>
      <dgm:spPr/>
      <dgm:t>
        <a:bodyPr/>
        <a:lstStyle/>
        <a:p>
          <a:endParaRPr lang="lv-LV"/>
        </a:p>
      </dgm:t>
    </dgm:pt>
    <dgm:pt modelId="{FCC72536-C411-457C-867F-33C624AC78E2}" type="sibTrans" cxnId="{7EBBA651-8BF4-45C7-88C0-12D547DB17A4}">
      <dgm:prSet/>
      <dgm:spPr/>
      <dgm:t>
        <a:bodyPr/>
        <a:lstStyle/>
        <a:p>
          <a:endParaRPr lang="lv-LV"/>
        </a:p>
      </dgm:t>
    </dgm:pt>
    <dgm:pt modelId="{6A0816A0-C682-457C-9450-6DEE75B1C893}">
      <dgm:prSet phldrT="[Text]" custT="1"/>
      <dgm:spPr/>
      <dgm:t>
        <a:bodyPr/>
        <a:lstStyle/>
        <a:p>
          <a:r>
            <a:rPr lang="lv-LV" sz="2400" dirty="0">
              <a:solidFill>
                <a:srgbClr val="C00000"/>
              </a:solidFill>
            </a:rPr>
            <a:t>mērķi</a:t>
          </a:r>
        </a:p>
      </dgm:t>
    </dgm:pt>
    <dgm:pt modelId="{6E51F2B5-69DB-48F5-A5E7-C22EE0EBA976}" type="parTrans" cxnId="{6D454753-DF9E-40FC-B270-870E2CBCE892}">
      <dgm:prSet/>
      <dgm:spPr/>
      <dgm:t>
        <a:bodyPr/>
        <a:lstStyle/>
        <a:p>
          <a:endParaRPr lang="lv-LV"/>
        </a:p>
      </dgm:t>
    </dgm:pt>
    <dgm:pt modelId="{236ED6B4-E1AB-4B31-A8BC-0AAB76776934}" type="sibTrans" cxnId="{6D454753-DF9E-40FC-B270-870E2CBCE892}">
      <dgm:prSet/>
      <dgm:spPr/>
      <dgm:t>
        <a:bodyPr/>
        <a:lstStyle/>
        <a:p>
          <a:endParaRPr lang="lv-LV"/>
        </a:p>
      </dgm:t>
    </dgm:pt>
    <dgm:pt modelId="{E9EE8979-9E2A-41F2-82D2-E348107109ED}">
      <dgm:prSet phldrT="[Text]"/>
      <dgm:spPr/>
      <dgm:t>
        <a:bodyPr/>
        <a:lstStyle/>
        <a:p>
          <a:r>
            <a:rPr lang="lv-LV" dirty="0"/>
            <a:t>spējas</a:t>
          </a:r>
        </a:p>
      </dgm:t>
    </dgm:pt>
    <dgm:pt modelId="{CF7EDA48-9BB7-41C8-BAA3-0C62527601A9}" type="parTrans" cxnId="{25CA0B30-2A67-415F-B4CC-E13C30CBDE67}">
      <dgm:prSet/>
      <dgm:spPr/>
      <dgm:t>
        <a:bodyPr/>
        <a:lstStyle/>
        <a:p>
          <a:endParaRPr lang="lv-LV"/>
        </a:p>
      </dgm:t>
    </dgm:pt>
    <dgm:pt modelId="{64052D43-5369-4A11-8B57-D415CB9CCAAA}" type="sibTrans" cxnId="{25CA0B30-2A67-415F-B4CC-E13C30CBDE67}">
      <dgm:prSet/>
      <dgm:spPr/>
      <dgm:t>
        <a:bodyPr/>
        <a:lstStyle/>
        <a:p>
          <a:endParaRPr lang="lv-LV"/>
        </a:p>
      </dgm:t>
    </dgm:pt>
    <dgm:pt modelId="{B49CB556-7009-41F3-8B85-43DC6D4CE1FF}">
      <dgm:prSet phldrT="[Text]" custT="1"/>
      <dgm:spPr/>
      <dgm:t>
        <a:bodyPr/>
        <a:lstStyle/>
        <a:p>
          <a:r>
            <a:rPr lang="lv-LV" sz="2400" dirty="0">
              <a:solidFill>
                <a:srgbClr val="00B050"/>
              </a:solidFill>
            </a:rPr>
            <a:t>vadība</a:t>
          </a:r>
        </a:p>
      </dgm:t>
    </dgm:pt>
    <dgm:pt modelId="{7375D73B-75D7-4216-908E-275B61E353C1}" type="parTrans" cxnId="{703B7DFE-B102-46F3-83D5-AE6F2E9DE876}">
      <dgm:prSet/>
      <dgm:spPr/>
      <dgm:t>
        <a:bodyPr/>
        <a:lstStyle/>
        <a:p>
          <a:endParaRPr lang="lv-LV"/>
        </a:p>
      </dgm:t>
    </dgm:pt>
    <dgm:pt modelId="{C4B8372B-C80F-41BD-8E79-FF45CF9866FA}" type="sibTrans" cxnId="{703B7DFE-B102-46F3-83D5-AE6F2E9DE876}">
      <dgm:prSet/>
      <dgm:spPr/>
      <dgm:t>
        <a:bodyPr/>
        <a:lstStyle/>
        <a:p>
          <a:endParaRPr lang="lv-LV"/>
        </a:p>
      </dgm:t>
    </dgm:pt>
    <dgm:pt modelId="{E066F6E0-E553-447B-8E3C-821BE773687D}">
      <dgm:prSet phldrT="[Text]"/>
      <dgm:spPr/>
      <dgm:t>
        <a:bodyPr/>
        <a:lstStyle/>
        <a:p>
          <a:r>
            <a:rPr lang="lv-LV" dirty="0"/>
            <a:t>darbības organizācija</a:t>
          </a:r>
        </a:p>
      </dgm:t>
    </dgm:pt>
    <dgm:pt modelId="{6EAAE509-3942-4D4D-937E-D19938260EF5}" type="parTrans" cxnId="{6870CC4D-ACDA-421F-ACAF-9706FA3829E9}">
      <dgm:prSet/>
      <dgm:spPr/>
      <dgm:t>
        <a:bodyPr/>
        <a:lstStyle/>
        <a:p>
          <a:endParaRPr lang="lv-LV"/>
        </a:p>
      </dgm:t>
    </dgm:pt>
    <dgm:pt modelId="{2F54CD2A-8FDB-4379-B95C-CE288974E638}" type="sibTrans" cxnId="{6870CC4D-ACDA-421F-ACAF-9706FA3829E9}">
      <dgm:prSet/>
      <dgm:spPr/>
      <dgm:t>
        <a:bodyPr/>
        <a:lstStyle/>
        <a:p>
          <a:endParaRPr lang="lv-LV"/>
        </a:p>
      </dgm:t>
    </dgm:pt>
    <dgm:pt modelId="{FEC0CCF2-B364-45A2-80DE-03E3CF797C6B}">
      <dgm:prSet phldrT="[Text]" custT="1"/>
      <dgm:spPr/>
      <dgm:t>
        <a:bodyPr/>
        <a:lstStyle/>
        <a:p>
          <a:r>
            <a:rPr lang="lv-LV" sz="2400" dirty="0">
              <a:solidFill>
                <a:srgbClr val="7030A0"/>
              </a:solidFill>
            </a:rPr>
            <a:t>īstenotās aktivitātes</a:t>
          </a:r>
        </a:p>
      </dgm:t>
    </dgm:pt>
    <dgm:pt modelId="{5815A4D6-A5DB-4DDD-BFEE-98486F47CC06}" type="parTrans" cxnId="{E5169442-54C7-4787-8258-3001BE5D0B05}">
      <dgm:prSet/>
      <dgm:spPr/>
      <dgm:t>
        <a:bodyPr/>
        <a:lstStyle/>
        <a:p>
          <a:endParaRPr lang="lv-LV"/>
        </a:p>
      </dgm:t>
    </dgm:pt>
    <dgm:pt modelId="{FB983630-192A-442C-B483-C7E26E821061}" type="sibTrans" cxnId="{E5169442-54C7-4787-8258-3001BE5D0B05}">
      <dgm:prSet/>
      <dgm:spPr/>
      <dgm:t>
        <a:bodyPr/>
        <a:lstStyle/>
        <a:p>
          <a:endParaRPr lang="lv-LV"/>
        </a:p>
      </dgm:t>
    </dgm:pt>
    <dgm:pt modelId="{844986D9-2509-472D-A055-2D5B2B05784F}">
      <dgm:prSet phldrT="[Text]" custT="1"/>
      <dgm:spPr/>
      <dgm:t>
        <a:bodyPr/>
        <a:lstStyle/>
        <a:p>
          <a:r>
            <a:rPr lang="lv-LV" sz="2400" dirty="0">
              <a:solidFill>
                <a:srgbClr val="7030A0"/>
              </a:solidFill>
            </a:rPr>
            <a:t>labas pārvaldības principi</a:t>
          </a:r>
        </a:p>
      </dgm:t>
    </dgm:pt>
    <dgm:pt modelId="{23EAFF49-9FE8-466C-9074-D3C29373E8D4}" type="parTrans" cxnId="{D360149A-713E-4936-B8AC-EF59A95FAEB0}">
      <dgm:prSet/>
      <dgm:spPr/>
      <dgm:t>
        <a:bodyPr/>
        <a:lstStyle/>
        <a:p>
          <a:endParaRPr lang="lv-LV"/>
        </a:p>
      </dgm:t>
    </dgm:pt>
    <dgm:pt modelId="{149F0564-90F0-41DC-BF60-0040265A1D3E}" type="sibTrans" cxnId="{D360149A-713E-4936-B8AC-EF59A95FAEB0}">
      <dgm:prSet/>
      <dgm:spPr/>
      <dgm:t>
        <a:bodyPr/>
        <a:lstStyle/>
        <a:p>
          <a:endParaRPr lang="lv-LV"/>
        </a:p>
      </dgm:t>
    </dgm:pt>
    <dgm:pt modelId="{CB3DEA1D-1FE5-4492-BAFE-4F3C9699225D}">
      <dgm:prSet phldrT="[Text]" custT="1"/>
      <dgm:spPr/>
      <dgm:t>
        <a:bodyPr/>
        <a:lstStyle/>
        <a:p>
          <a:r>
            <a:rPr lang="en-US" sz="2400" dirty="0">
              <a:solidFill>
                <a:srgbClr val="C00000"/>
              </a:solidFill>
            </a:rPr>
            <a:t>st</a:t>
          </a:r>
          <a:r>
            <a:rPr lang="lv-LV" sz="2400" dirty="0">
              <a:solidFill>
                <a:srgbClr val="C00000"/>
              </a:solidFill>
            </a:rPr>
            <a:t>atūti</a:t>
          </a:r>
        </a:p>
      </dgm:t>
    </dgm:pt>
    <dgm:pt modelId="{97F2F35C-925D-4201-BA8D-120BC1A83CE3}" type="parTrans" cxnId="{5514CFD1-6097-40DE-8F09-4055EC71FB0C}">
      <dgm:prSet/>
      <dgm:spPr/>
      <dgm:t>
        <a:bodyPr/>
        <a:lstStyle/>
        <a:p>
          <a:endParaRPr lang="lv-LV"/>
        </a:p>
      </dgm:t>
    </dgm:pt>
    <dgm:pt modelId="{082F6C1A-69A1-402E-AD2D-BB4984D528D5}" type="sibTrans" cxnId="{5514CFD1-6097-40DE-8F09-4055EC71FB0C}">
      <dgm:prSet/>
      <dgm:spPr/>
      <dgm:t>
        <a:bodyPr/>
        <a:lstStyle/>
        <a:p>
          <a:endParaRPr lang="lv-LV"/>
        </a:p>
      </dgm:t>
    </dgm:pt>
    <dgm:pt modelId="{ED1F0553-86EE-4706-8989-4C57FC8925F0}">
      <dgm:prSet phldrT="[Text]" custT="1"/>
      <dgm:spPr/>
      <dgm:t>
        <a:bodyPr/>
        <a:lstStyle/>
        <a:p>
          <a:r>
            <a:rPr lang="lv-LV" sz="2400" dirty="0">
              <a:solidFill>
                <a:srgbClr val="C00000"/>
              </a:solidFill>
            </a:rPr>
            <a:t>stratēģijas, kā sasniegt mērķus</a:t>
          </a:r>
        </a:p>
      </dgm:t>
    </dgm:pt>
    <dgm:pt modelId="{1D3CA71B-89C0-48BA-AC66-9B32CDBED435}" type="parTrans" cxnId="{B30C3EE6-C41E-4D02-85B9-717D7264C7DF}">
      <dgm:prSet/>
      <dgm:spPr/>
      <dgm:t>
        <a:bodyPr/>
        <a:lstStyle/>
        <a:p>
          <a:endParaRPr lang="lv-LV"/>
        </a:p>
      </dgm:t>
    </dgm:pt>
    <dgm:pt modelId="{85EFBCBE-B489-4D36-87D9-5BEB5450C7C8}" type="sibTrans" cxnId="{B30C3EE6-C41E-4D02-85B9-717D7264C7DF}">
      <dgm:prSet/>
      <dgm:spPr/>
      <dgm:t>
        <a:bodyPr/>
        <a:lstStyle/>
        <a:p>
          <a:endParaRPr lang="lv-LV"/>
        </a:p>
      </dgm:t>
    </dgm:pt>
    <dgm:pt modelId="{ABD1D4CE-775F-4AE4-8622-FF10972A6536}">
      <dgm:prSet phldrT="[Text]" custT="1"/>
      <dgm:spPr/>
      <dgm:t>
        <a:bodyPr/>
        <a:lstStyle/>
        <a:p>
          <a:r>
            <a:rPr lang="lv-LV" sz="2400" dirty="0">
              <a:solidFill>
                <a:srgbClr val="00B050"/>
              </a:solidFill>
            </a:rPr>
            <a:t>cilvēku</a:t>
          </a:r>
        </a:p>
      </dgm:t>
    </dgm:pt>
    <dgm:pt modelId="{0A5F8E91-7E1E-4F06-834C-CAB46AFB1B40}" type="parTrans" cxnId="{8C2FCC3C-B6CD-4C57-8097-8EBF551492CC}">
      <dgm:prSet/>
      <dgm:spPr/>
      <dgm:t>
        <a:bodyPr/>
        <a:lstStyle/>
        <a:p>
          <a:endParaRPr lang="lv-LV"/>
        </a:p>
      </dgm:t>
    </dgm:pt>
    <dgm:pt modelId="{749E8C48-F846-4949-8EDB-039A5C847674}" type="sibTrans" cxnId="{8C2FCC3C-B6CD-4C57-8097-8EBF551492CC}">
      <dgm:prSet/>
      <dgm:spPr/>
      <dgm:t>
        <a:bodyPr/>
        <a:lstStyle/>
        <a:p>
          <a:endParaRPr lang="lv-LV"/>
        </a:p>
      </dgm:t>
    </dgm:pt>
    <dgm:pt modelId="{24024CBA-58D5-4247-8FCC-6FABB67B8C27}">
      <dgm:prSet phldrT="[Text]" custT="1"/>
      <dgm:spPr/>
      <dgm:t>
        <a:bodyPr/>
        <a:lstStyle/>
        <a:p>
          <a:r>
            <a:rPr lang="lv-LV" sz="2400" dirty="0">
              <a:solidFill>
                <a:srgbClr val="00B050"/>
              </a:solidFill>
            </a:rPr>
            <a:t>nauda</a:t>
          </a:r>
        </a:p>
      </dgm:t>
    </dgm:pt>
    <dgm:pt modelId="{9FA2479B-A779-4B42-BA87-CB35CF079576}" type="parTrans" cxnId="{C789D1F2-C4F5-471B-A0BD-A624E47D24DD}">
      <dgm:prSet/>
      <dgm:spPr/>
      <dgm:t>
        <a:bodyPr/>
        <a:lstStyle/>
        <a:p>
          <a:endParaRPr lang="lv-LV"/>
        </a:p>
      </dgm:t>
    </dgm:pt>
    <dgm:pt modelId="{47D2C71C-1BDE-4D46-A9CF-984ED2903814}" type="sibTrans" cxnId="{C789D1F2-C4F5-471B-A0BD-A624E47D24DD}">
      <dgm:prSet/>
      <dgm:spPr/>
      <dgm:t>
        <a:bodyPr/>
        <a:lstStyle/>
        <a:p>
          <a:endParaRPr lang="lv-LV"/>
        </a:p>
      </dgm:t>
    </dgm:pt>
    <dgm:pt modelId="{378F584F-437A-4EAF-9D36-3BB6B6037FBD}">
      <dgm:prSet phldrT="[Text]" custT="1"/>
      <dgm:spPr/>
      <dgm:t>
        <a:bodyPr/>
        <a:lstStyle/>
        <a:p>
          <a:r>
            <a:rPr lang="lv-LV" sz="2400" dirty="0">
              <a:solidFill>
                <a:srgbClr val="00B050"/>
              </a:solidFill>
            </a:rPr>
            <a:t>citi resursi</a:t>
          </a:r>
        </a:p>
      </dgm:t>
    </dgm:pt>
    <dgm:pt modelId="{807EBA42-9768-4F87-814E-74A00C3FE11D}" type="parTrans" cxnId="{83B22C22-2868-4B0D-81C8-565CDCC2574F}">
      <dgm:prSet/>
      <dgm:spPr/>
      <dgm:t>
        <a:bodyPr/>
        <a:lstStyle/>
        <a:p>
          <a:endParaRPr lang="lv-LV"/>
        </a:p>
      </dgm:t>
    </dgm:pt>
    <dgm:pt modelId="{A98F98A0-8A0B-4E54-B2DE-3266090303B9}" type="sibTrans" cxnId="{83B22C22-2868-4B0D-81C8-565CDCC2574F}">
      <dgm:prSet/>
      <dgm:spPr/>
      <dgm:t>
        <a:bodyPr/>
        <a:lstStyle/>
        <a:p>
          <a:endParaRPr lang="lv-LV"/>
        </a:p>
      </dgm:t>
    </dgm:pt>
    <dgm:pt modelId="{971327DF-3A0E-4BBF-8B0B-B1038857AEFD}" type="pres">
      <dgm:prSet presAssocID="{290263CA-014D-49B3-9D1C-40AE685A576B}" presName="Name0" presStyleCnt="0">
        <dgm:presLayoutVars>
          <dgm:dir/>
          <dgm:animLvl val="lvl"/>
          <dgm:resizeHandles val="exact"/>
        </dgm:presLayoutVars>
      </dgm:prSet>
      <dgm:spPr/>
    </dgm:pt>
    <dgm:pt modelId="{5D59A14F-9546-4806-8C0A-8671FEBE5BA8}" type="pres">
      <dgm:prSet presAssocID="{05861CCA-EF95-48A4-875E-931F4106E5AE}" presName="compositeNode" presStyleCnt="0">
        <dgm:presLayoutVars>
          <dgm:bulletEnabled val="1"/>
        </dgm:presLayoutVars>
      </dgm:prSet>
      <dgm:spPr/>
    </dgm:pt>
    <dgm:pt modelId="{3D04ECE8-7FDF-4C2B-AF49-04A06C14A490}" type="pres">
      <dgm:prSet presAssocID="{05861CCA-EF95-48A4-875E-931F4106E5AE}" presName="bgRect" presStyleLbl="node1" presStyleIdx="0" presStyleCnt="3"/>
      <dgm:spPr/>
    </dgm:pt>
    <dgm:pt modelId="{909B76EB-3900-464B-8157-8FE3BA0D886D}" type="pres">
      <dgm:prSet presAssocID="{05861CCA-EF95-48A4-875E-931F4106E5AE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4E2BE180-9D75-45FE-86F9-01BBE12A3DC3}" type="pres">
      <dgm:prSet presAssocID="{05861CCA-EF95-48A4-875E-931F4106E5AE}" presName="childNode" presStyleLbl="node1" presStyleIdx="0" presStyleCnt="3">
        <dgm:presLayoutVars>
          <dgm:bulletEnabled val="1"/>
        </dgm:presLayoutVars>
      </dgm:prSet>
      <dgm:spPr/>
    </dgm:pt>
    <dgm:pt modelId="{94F0703B-998A-4692-ADA4-619357BC2770}" type="pres">
      <dgm:prSet presAssocID="{FCC72536-C411-457C-867F-33C624AC78E2}" presName="hSp" presStyleCnt="0"/>
      <dgm:spPr/>
    </dgm:pt>
    <dgm:pt modelId="{CA8F38A5-002F-43E1-8DFA-30FDEE3541AC}" type="pres">
      <dgm:prSet presAssocID="{FCC72536-C411-457C-867F-33C624AC78E2}" presName="vProcSp" presStyleCnt="0"/>
      <dgm:spPr/>
    </dgm:pt>
    <dgm:pt modelId="{E5545466-688E-4992-9CD7-AB0E0E21E09D}" type="pres">
      <dgm:prSet presAssocID="{FCC72536-C411-457C-867F-33C624AC78E2}" presName="vSp1" presStyleCnt="0"/>
      <dgm:spPr/>
    </dgm:pt>
    <dgm:pt modelId="{ED06E084-B3D7-49C7-B9D1-03E3E283BE66}" type="pres">
      <dgm:prSet presAssocID="{FCC72536-C411-457C-867F-33C624AC78E2}" presName="simulatedConn" presStyleLbl="solidFgAcc1" presStyleIdx="0" presStyleCnt="2"/>
      <dgm:spPr/>
    </dgm:pt>
    <dgm:pt modelId="{01698A95-CD04-4125-9CDF-C777E238DCF4}" type="pres">
      <dgm:prSet presAssocID="{FCC72536-C411-457C-867F-33C624AC78E2}" presName="vSp2" presStyleCnt="0"/>
      <dgm:spPr/>
    </dgm:pt>
    <dgm:pt modelId="{0960C99F-E35A-4D78-9923-685285F11F73}" type="pres">
      <dgm:prSet presAssocID="{FCC72536-C411-457C-867F-33C624AC78E2}" presName="sibTrans" presStyleCnt="0"/>
      <dgm:spPr/>
    </dgm:pt>
    <dgm:pt modelId="{7311B461-7C35-43C0-B6FD-E7751840554F}" type="pres">
      <dgm:prSet presAssocID="{E9EE8979-9E2A-41F2-82D2-E348107109ED}" presName="compositeNode" presStyleCnt="0">
        <dgm:presLayoutVars>
          <dgm:bulletEnabled val="1"/>
        </dgm:presLayoutVars>
      </dgm:prSet>
      <dgm:spPr/>
    </dgm:pt>
    <dgm:pt modelId="{6982210C-6693-4140-842D-B89C8458EDD7}" type="pres">
      <dgm:prSet presAssocID="{E9EE8979-9E2A-41F2-82D2-E348107109ED}" presName="bgRect" presStyleLbl="node1" presStyleIdx="1" presStyleCnt="3"/>
      <dgm:spPr/>
    </dgm:pt>
    <dgm:pt modelId="{3EA7BE4B-5324-4D2F-9EDB-3BA78FC374A7}" type="pres">
      <dgm:prSet presAssocID="{E9EE8979-9E2A-41F2-82D2-E348107109ED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9E0B21DE-68E8-4575-AD1D-E4E2A64CEC8F}" type="pres">
      <dgm:prSet presAssocID="{E9EE8979-9E2A-41F2-82D2-E348107109ED}" presName="childNode" presStyleLbl="node1" presStyleIdx="1" presStyleCnt="3">
        <dgm:presLayoutVars>
          <dgm:bulletEnabled val="1"/>
        </dgm:presLayoutVars>
      </dgm:prSet>
      <dgm:spPr/>
    </dgm:pt>
    <dgm:pt modelId="{2AC8CAB1-8480-4746-AB7A-E52F02FF268F}" type="pres">
      <dgm:prSet presAssocID="{64052D43-5369-4A11-8B57-D415CB9CCAAA}" presName="hSp" presStyleCnt="0"/>
      <dgm:spPr/>
    </dgm:pt>
    <dgm:pt modelId="{3CB8232D-3974-4C4C-A0B3-D620BE6C3E70}" type="pres">
      <dgm:prSet presAssocID="{64052D43-5369-4A11-8B57-D415CB9CCAAA}" presName="vProcSp" presStyleCnt="0"/>
      <dgm:spPr/>
    </dgm:pt>
    <dgm:pt modelId="{DEA22F11-7F16-4DD0-9289-948E677AD924}" type="pres">
      <dgm:prSet presAssocID="{64052D43-5369-4A11-8B57-D415CB9CCAAA}" presName="vSp1" presStyleCnt="0"/>
      <dgm:spPr/>
    </dgm:pt>
    <dgm:pt modelId="{A71E2B2C-FBB1-489F-B88D-979CBE939F2A}" type="pres">
      <dgm:prSet presAssocID="{64052D43-5369-4A11-8B57-D415CB9CCAAA}" presName="simulatedConn" presStyleLbl="solidFgAcc1" presStyleIdx="1" presStyleCnt="2"/>
      <dgm:spPr/>
    </dgm:pt>
    <dgm:pt modelId="{FAF25938-B729-49A6-B25A-4BBF3D91095C}" type="pres">
      <dgm:prSet presAssocID="{64052D43-5369-4A11-8B57-D415CB9CCAAA}" presName="vSp2" presStyleCnt="0"/>
      <dgm:spPr/>
    </dgm:pt>
    <dgm:pt modelId="{CB6D4C6C-1257-4710-8FBD-20C17592EEE1}" type="pres">
      <dgm:prSet presAssocID="{64052D43-5369-4A11-8B57-D415CB9CCAAA}" presName="sibTrans" presStyleCnt="0"/>
      <dgm:spPr/>
    </dgm:pt>
    <dgm:pt modelId="{628A3212-E796-4B60-82A8-1DE809DA3B94}" type="pres">
      <dgm:prSet presAssocID="{E066F6E0-E553-447B-8E3C-821BE773687D}" presName="compositeNode" presStyleCnt="0">
        <dgm:presLayoutVars>
          <dgm:bulletEnabled val="1"/>
        </dgm:presLayoutVars>
      </dgm:prSet>
      <dgm:spPr/>
    </dgm:pt>
    <dgm:pt modelId="{8F319725-CC4D-43AF-8E07-589AD5B9586C}" type="pres">
      <dgm:prSet presAssocID="{E066F6E0-E553-447B-8E3C-821BE773687D}" presName="bgRect" presStyleLbl="node1" presStyleIdx="2" presStyleCnt="3"/>
      <dgm:spPr/>
    </dgm:pt>
    <dgm:pt modelId="{6C5B902F-A200-419C-81C2-E1E681278829}" type="pres">
      <dgm:prSet presAssocID="{E066F6E0-E553-447B-8E3C-821BE773687D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FEEB7CF8-5BA8-4A4B-9B09-E5E5DA94FFFC}" type="pres">
      <dgm:prSet presAssocID="{E066F6E0-E553-447B-8E3C-821BE773687D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1054C500-8C10-44E0-920A-AB866F32151B}" type="presOf" srcId="{290263CA-014D-49B3-9D1C-40AE685A576B}" destId="{971327DF-3A0E-4BBF-8B0B-B1038857AEFD}" srcOrd="0" destOrd="0" presId="urn:microsoft.com/office/officeart/2005/8/layout/hProcess7"/>
    <dgm:cxn modelId="{71B5A705-2BB8-4105-B539-D6D9FAEC225C}" type="presOf" srcId="{24024CBA-58D5-4247-8FCC-6FABB67B8C27}" destId="{9E0B21DE-68E8-4575-AD1D-E4E2A64CEC8F}" srcOrd="0" destOrd="2" presId="urn:microsoft.com/office/officeart/2005/8/layout/hProcess7"/>
    <dgm:cxn modelId="{4E32780D-DFB4-498D-ADD4-37BCC076B80B}" type="presOf" srcId="{05861CCA-EF95-48A4-875E-931F4106E5AE}" destId="{909B76EB-3900-464B-8157-8FE3BA0D886D}" srcOrd="1" destOrd="0" presId="urn:microsoft.com/office/officeart/2005/8/layout/hProcess7"/>
    <dgm:cxn modelId="{03CEAE12-8846-4905-891C-3F422E445D39}" type="presOf" srcId="{844986D9-2509-472D-A055-2D5B2B05784F}" destId="{FEEB7CF8-5BA8-4A4B-9B09-E5E5DA94FFFC}" srcOrd="0" destOrd="0" presId="urn:microsoft.com/office/officeart/2005/8/layout/hProcess7"/>
    <dgm:cxn modelId="{83B22C22-2868-4B0D-81C8-565CDCC2574F}" srcId="{E9EE8979-9E2A-41F2-82D2-E348107109ED}" destId="{378F584F-437A-4EAF-9D36-3BB6B6037FBD}" srcOrd="3" destOrd="0" parTransId="{807EBA42-9768-4F87-814E-74A00C3FE11D}" sibTransId="{A98F98A0-8A0B-4E54-B2DE-3266090303B9}"/>
    <dgm:cxn modelId="{25CA0B30-2A67-415F-B4CC-E13C30CBDE67}" srcId="{290263CA-014D-49B3-9D1C-40AE685A576B}" destId="{E9EE8979-9E2A-41F2-82D2-E348107109ED}" srcOrd="1" destOrd="0" parTransId="{CF7EDA48-9BB7-41C8-BAA3-0C62527601A9}" sibTransId="{64052D43-5369-4A11-8B57-D415CB9CCAAA}"/>
    <dgm:cxn modelId="{8C2FCC3C-B6CD-4C57-8097-8EBF551492CC}" srcId="{E9EE8979-9E2A-41F2-82D2-E348107109ED}" destId="{ABD1D4CE-775F-4AE4-8622-FF10972A6536}" srcOrd="1" destOrd="0" parTransId="{0A5F8E91-7E1E-4F06-834C-CAB46AFB1B40}" sibTransId="{749E8C48-F846-4949-8EDB-039A5C847674}"/>
    <dgm:cxn modelId="{5C99E95C-EDC5-4831-A862-525F5967BC95}" type="presOf" srcId="{E9EE8979-9E2A-41F2-82D2-E348107109ED}" destId="{6982210C-6693-4140-842D-B89C8458EDD7}" srcOrd="0" destOrd="0" presId="urn:microsoft.com/office/officeart/2005/8/layout/hProcess7"/>
    <dgm:cxn modelId="{E5169442-54C7-4787-8258-3001BE5D0B05}" srcId="{E066F6E0-E553-447B-8E3C-821BE773687D}" destId="{FEC0CCF2-B364-45A2-80DE-03E3CF797C6B}" srcOrd="1" destOrd="0" parTransId="{5815A4D6-A5DB-4DDD-BFEE-98486F47CC06}" sibTransId="{FB983630-192A-442C-B483-C7E26E821061}"/>
    <dgm:cxn modelId="{6870CC4D-ACDA-421F-ACAF-9706FA3829E9}" srcId="{290263CA-014D-49B3-9D1C-40AE685A576B}" destId="{E066F6E0-E553-447B-8E3C-821BE773687D}" srcOrd="2" destOrd="0" parTransId="{6EAAE509-3942-4D4D-937E-D19938260EF5}" sibTransId="{2F54CD2A-8FDB-4379-B95C-CE288974E638}"/>
    <dgm:cxn modelId="{7EBBA651-8BF4-45C7-88C0-12D547DB17A4}" srcId="{290263CA-014D-49B3-9D1C-40AE685A576B}" destId="{05861CCA-EF95-48A4-875E-931F4106E5AE}" srcOrd="0" destOrd="0" parTransId="{B2F1CA3E-6EA5-49A2-84C2-A95C276144DB}" sibTransId="{FCC72536-C411-457C-867F-33C624AC78E2}"/>
    <dgm:cxn modelId="{6D454753-DF9E-40FC-B270-870E2CBCE892}" srcId="{05861CCA-EF95-48A4-875E-931F4106E5AE}" destId="{6A0816A0-C682-457C-9450-6DEE75B1C893}" srcOrd="0" destOrd="0" parTransId="{6E51F2B5-69DB-48F5-A5E7-C22EE0EBA976}" sibTransId="{236ED6B4-E1AB-4B31-A8BC-0AAB76776934}"/>
    <dgm:cxn modelId="{A4376777-AB70-4E5B-9359-36CE943194BA}" type="presOf" srcId="{E066F6E0-E553-447B-8E3C-821BE773687D}" destId="{6C5B902F-A200-419C-81C2-E1E681278829}" srcOrd="1" destOrd="0" presId="urn:microsoft.com/office/officeart/2005/8/layout/hProcess7"/>
    <dgm:cxn modelId="{13F2AF78-1194-4C01-9440-E477AE3FC3C7}" type="presOf" srcId="{05861CCA-EF95-48A4-875E-931F4106E5AE}" destId="{3D04ECE8-7FDF-4C2B-AF49-04A06C14A490}" srcOrd="0" destOrd="0" presId="urn:microsoft.com/office/officeart/2005/8/layout/hProcess7"/>
    <dgm:cxn modelId="{D360149A-713E-4936-B8AC-EF59A95FAEB0}" srcId="{E066F6E0-E553-447B-8E3C-821BE773687D}" destId="{844986D9-2509-472D-A055-2D5B2B05784F}" srcOrd="0" destOrd="0" parTransId="{23EAFF49-9FE8-466C-9074-D3C29373E8D4}" sibTransId="{149F0564-90F0-41DC-BF60-0040265A1D3E}"/>
    <dgm:cxn modelId="{39EDAC9D-B3E7-439E-AB33-FCDADFC668F7}" type="presOf" srcId="{ED1F0553-86EE-4706-8989-4C57FC8925F0}" destId="{4E2BE180-9D75-45FE-86F9-01BBE12A3DC3}" srcOrd="0" destOrd="2" presId="urn:microsoft.com/office/officeart/2005/8/layout/hProcess7"/>
    <dgm:cxn modelId="{B9BDB7AC-6A9E-464D-9C4B-B3F534DA1B5E}" type="presOf" srcId="{6A0816A0-C682-457C-9450-6DEE75B1C893}" destId="{4E2BE180-9D75-45FE-86F9-01BBE12A3DC3}" srcOrd="0" destOrd="0" presId="urn:microsoft.com/office/officeart/2005/8/layout/hProcess7"/>
    <dgm:cxn modelId="{6D77A5B5-2A15-4A5C-918D-EF50D4F153BF}" type="presOf" srcId="{E066F6E0-E553-447B-8E3C-821BE773687D}" destId="{8F319725-CC4D-43AF-8E07-589AD5B9586C}" srcOrd="0" destOrd="0" presId="urn:microsoft.com/office/officeart/2005/8/layout/hProcess7"/>
    <dgm:cxn modelId="{559BE8CC-43D6-4E54-9BC1-FA28DEBA7479}" type="presOf" srcId="{ABD1D4CE-775F-4AE4-8622-FF10972A6536}" destId="{9E0B21DE-68E8-4575-AD1D-E4E2A64CEC8F}" srcOrd="0" destOrd="1" presId="urn:microsoft.com/office/officeart/2005/8/layout/hProcess7"/>
    <dgm:cxn modelId="{5514CFD1-6097-40DE-8F09-4055EC71FB0C}" srcId="{05861CCA-EF95-48A4-875E-931F4106E5AE}" destId="{CB3DEA1D-1FE5-4492-BAFE-4F3C9699225D}" srcOrd="1" destOrd="0" parTransId="{97F2F35C-925D-4201-BA8D-120BC1A83CE3}" sibTransId="{082F6C1A-69A1-402E-AD2D-BB4984D528D5}"/>
    <dgm:cxn modelId="{D96DF0D6-7A1C-4C1F-AC54-90E379F6DC18}" type="presOf" srcId="{B49CB556-7009-41F3-8B85-43DC6D4CE1FF}" destId="{9E0B21DE-68E8-4575-AD1D-E4E2A64CEC8F}" srcOrd="0" destOrd="0" presId="urn:microsoft.com/office/officeart/2005/8/layout/hProcess7"/>
    <dgm:cxn modelId="{C6990BD9-4498-4C02-9C08-1D1CD68ABEA3}" type="presOf" srcId="{E9EE8979-9E2A-41F2-82D2-E348107109ED}" destId="{3EA7BE4B-5324-4D2F-9EDB-3BA78FC374A7}" srcOrd="1" destOrd="0" presId="urn:microsoft.com/office/officeart/2005/8/layout/hProcess7"/>
    <dgm:cxn modelId="{ABC3E1E5-FD96-45D5-83C0-A6622B418F93}" type="presOf" srcId="{378F584F-437A-4EAF-9D36-3BB6B6037FBD}" destId="{9E0B21DE-68E8-4575-AD1D-E4E2A64CEC8F}" srcOrd="0" destOrd="3" presId="urn:microsoft.com/office/officeart/2005/8/layout/hProcess7"/>
    <dgm:cxn modelId="{B30C3EE6-C41E-4D02-85B9-717D7264C7DF}" srcId="{05861CCA-EF95-48A4-875E-931F4106E5AE}" destId="{ED1F0553-86EE-4706-8989-4C57FC8925F0}" srcOrd="2" destOrd="0" parTransId="{1D3CA71B-89C0-48BA-AC66-9B32CDBED435}" sibTransId="{85EFBCBE-B489-4D36-87D9-5BEB5450C7C8}"/>
    <dgm:cxn modelId="{E48E65F0-94A8-4972-A900-7264632562F8}" type="presOf" srcId="{FEC0CCF2-B364-45A2-80DE-03E3CF797C6B}" destId="{FEEB7CF8-5BA8-4A4B-9B09-E5E5DA94FFFC}" srcOrd="0" destOrd="1" presId="urn:microsoft.com/office/officeart/2005/8/layout/hProcess7"/>
    <dgm:cxn modelId="{C789D1F2-C4F5-471B-A0BD-A624E47D24DD}" srcId="{E9EE8979-9E2A-41F2-82D2-E348107109ED}" destId="{24024CBA-58D5-4247-8FCC-6FABB67B8C27}" srcOrd="2" destOrd="0" parTransId="{9FA2479B-A779-4B42-BA87-CB35CF079576}" sibTransId="{47D2C71C-1BDE-4D46-A9CF-984ED2903814}"/>
    <dgm:cxn modelId="{4BB70EF3-3661-42B7-B3D0-4882B0747CED}" type="presOf" srcId="{CB3DEA1D-1FE5-4492-BAFE-4F3C9699225D}" destId="{4E2BE180-9D75-45FE-86F9-01BBE12A3DC3}" srcOrd="0" destOrd="1" presId="urn:microsoft.com/office/officeart/2005/8/layout/hProcess7"/>
    <dgm:cxn modelId="{703B7DFE-B102-46F3-83D5-AE6F2E9DE876}" srcId="{E9EE8979-9E2A-41F2-82D2-E348107109ED}" destId="{B49CB556-7009-41F3-8B85-43DC6D4CE1FF}" srcOrd="0" destOrd="0" parTransId="{7375D73B-75D7-4216-908E-275B61E353C1}" sibTransId="{C4B8372B-C80F-41BD-8E79-FF45CF9866FA}"/>
    <dgm:cxn modelId="{CEC84789-E050-498A-999C-8AD451B51F4B}" type="presParOf" srcId="{971327DF-3A0E-4BBF-8B0B-B1038857AEFD}" destId="{5D59A14F-9546-4806-8C0A-8671FEBE5BA8}" srcOrd="0" destOrd="0" presId="urn:microsoft.com/office/officeart/2005/8/layout/hProcess7"/>
    <dgm:cxn modelId="{AD3EB5CC-E54A-4DEA-A7A5-3FD296B28DF2}" type="presParOf" srcId="{5D59A14F-9546-4806-8C0A-8671FEBE5BA8}" destId="{3D04ECE8-7FDF-4C2B-AF49-04A06C14A490}" srcOrd="0" destOrd="0" presId="urn:microsoft.com/office/officeart/2005/8/layout/hProcess7"/>
    <dgm:cxn modelId="{B67344A3-BEAC-4000-A4F7-6EEB5F73E6FD}" type="presParOf" srcId="{5D59A14F-9546-4806-8C0A-8671FEBE5BA8}" destId="{909B76EB-3900-464B-8157-8FE3BA0D886D}" srcOrd="1" destOrd="0" presId="urn:microsoft.com/office/officeart/2005/8/layout/hProcess7"/>
    <dgm:cxn modelId="{E59F654A-D145-4A02-9567-D9853F19A1C0}" type="presParOf" srcId="{5D59A14F-9546-4806-8C0A-8671FEBE5BA8}" destId="{4E2BE180-9D75-45FE-86F9-01BBE12A3DC3}" srcOrd="2" destOrd="0" presId="urn:microsoft.com/office/officeart/2005/8/layout/hProcess7"/>
    <dgm:cxn modelId="{F4B85BFB-D381-48F2-B68F-1AEDCAD49E5D}" type="presParOf" srcId="{971327DF-3A0E-4BBF-8B0B-B1038857AEFD}" destId="{94F0703B-998A-4692-ADA4-619357BC2770}" srcOrd="1" destOrd="0" presId="urn:microsoft.com/office/officeart/2005/8/layout/hProcess7"/>
    <dgm:cxn modelId="{E341C147-2833-42D6-9F52-2BF19D8B3B87}" type="presParOf" srcId="{971327DF-3A0E-4BBF-8B0B-B1038857AEFD}" destId="{CA8F38A5-002F-43E1-8DFA-30FDEE3541AC}" srcOrd="2" destOrd="0" presId="urn:microsoft.com/office/officeart/2005/8/layout/hProcess7"/>
    <dgm:cxn modelId="{D0452CFF-8D65-43C3-BCEC-BF9C0ACBB9BE}" type="presParOf" srcId="{CA8F38A5-002F-43E1-8DFA-30FDEE3541AC}" destId="{E5545466-688E-4992-9CD7-AB0E0E21E09D}" srcOrd="0" destOrd="0" presId="urn:microsoft.com/office/officeart/2005/8/layout/hProcess7"/>
    <dgm:cxn modelId="{868200A4-3F2D-4B06-99BA-59BC6CF4610C}" type="presParOf" srcId="{CA8F38A5-002F-43E1-8DFA-30FDEE3541AC}" destId="{ED06E084-B3D7-49C7-B9D1-03E3E283BE66}" srcOrd="1" destOrd="0" presId="urn:microsoft.com/office/officeart/2005/8/layout/hProcess7"/>
    <dgm:cxn modelId="{76347B4E-0F69-4841-A0C6-CB24F54F66D5}" type="presParOf" srcId="{CA8F38A5-002F-43E1-8DFA-30FDEE3541AC}" destId="{01698A95-CD04-4125-9CDF-C777E238DCF4}" srcOrd="2" destOrd="0" presId="urn:microsoft.com/office/officeart/2005/8/layout/hProcess7"/>
    <dgm:cxn modelId="{DBFCE9D3-C0FC-4EC1-B4B6-09AD2D1F3355}" type="presParOf" srcId="{971327DF-3A0E-4BBF-8B0B-B1038857AEFD}" destId="{0960C99F-E35A-4D78-9923-685285F11F73}" srcOrd="3" destOrd="0" presId="urn:microsoft.com/office/officeart/2005/8/layout/hProcess7"/>
    <dgm:cxn modelId="{0F08CA3F-94CF-4EC4-9F5F-B3A7340CE830}" type="presParOf" srcId="{971327DF-3A0E-4BBF-8B0B-B1038857AEFD}" destId="{7311B461-7C35-43C0-B6FD-E7751840554F}" srcOrd="4" destOrd="0" presId="urn:microsoft.com/office/officeart/2005/8/layout/hProcess7"/>
    <dgm:cxn modelId="{7315BAAD-2099-4378-A536-14BC2F7ED2CC}" type="presParOf" srcId="{7311B461-7C35-43C0-B6FD-E7751840554F}" destId="{6982210C-6693-4140-842D-B89C8458EDD7}" srcOrd="0" destOrd="0" presId="urn:microsoft.com/office/officeart/2005/8/layout/hProcess7"/>
    <dgm:cxn modelId="{2B22D996-81C2-4905-8ED7-FDA7800DED84}" type="presParOf" srcId="{7311B461-7C35-43C0-B6FD-E7751840554F}" destId="{3EA7BE4B-5324-4D2F-9EDB-3BA78FC374A7}" srcOrd="1" destOrd="0" presId="urn:microsoft.com/office/officeart/2005/8/layout/hProcess7"/>
    <dgm:cxn modelId="{709A0E76-CC82-4F4E-B011-F736F327216E}" type="presParOf" srcId="{7311B461-7C35-43C0-B6FD-E7751840554F}" destId="{9E0B21DE-68E8-4575-AD1D-E4E2A64CEC8F}" srcOrd="2" destOrd="0" presId="urn:microsoft.com/office/officeart/2005/8/layout/hProcess7"/>
    <dgm:cxn modelId="{788D6CD3-8532-4485-9CEA-16A6B4BD2F59}" type="presParOf" srcId="{971327DF-3A0E-4BBF-8B0B-B1038857AEFD}" destId="{2AC8CAB1-8480-4746-AB7A-E52F02FF268F}" srcOrd="5" destOrd="0" presId="urn:microsoft.com/office/officeart/2005/8/layout/hProcess7"/>
    <dgm:cxn modelId="{1B226CE7-7617-4A75-B755-40343688E1DA}" type="presParOf" srcId="{971327DF-3A0E-4BBF-8B0B-B1038857AEFD}" destId="{3CB8232D-3974-4C4C-A0B3-D620BE6C3E70}" srcOrd="6" destOrd="0" presId="urn:microsoft.com/office/officeart/2005/8/layout/hProcess7"/>
    <dgm:cxn modelId="{44DEAF05-2622-4206-8B52-D49677F05CEE}" type="presParOf" srcId="{3CB8232D-3974-4C4C-A0B3-D620BE6C3E70}" destId="{DEA22F11-7F16-4DD0-9289-948E677AD924}" srcOrd="0" destOrd="0" presId="urn:microsoft.com/office/officeart/2005/8/layout/hProcess7"/>
    <dgm:cxn modelId="{6230FAF3-4D49-47F2-BFBE-B3D785455808}" type="presParOf" srcId="{3CB8232D-3974-4C4C-A0B3-D620BE6C3E70}" destId="{A71E2B2C-FBB1-489F-B88D-979CBE939F2A}" srcOrd="1" destOrd="0" presId="urn:microsoft.com/office/officeart/2005/8/layout/hProcess7"/>
    <dgm:cxn modelId="{2EF26AEE-1C7D-4998-B359-34E117A1908D}" type="presParOf" srcId="{3CB8232D-3974-4C4C-A0B3-D620BE6C3E70}" destId="{FAF25938-B729-49A6-B25A-4BBF3D91095C}" srcOrd="2" destOrd="0" presId="urn:microsoft.com/office/officeart/2005/8/layout/hProcess7"/>
    <dgm:cxn modelId="{0E480F43-AB43-40E1-A086-FB79FF99DA5D}" type="presParOf" srcId="{971327DF-3A0E-4BBF-8B0B-B1038857AEFD}" destId="{CB6D4C6C-1257-4710-8FBD-20C17592EEE1}" srcOrd="7" destOrd="0" presId="urn:microsoft.com/office/officeart/2005/8/layout/hProcess7"/>
    <dgm:cxn modelId="{FA74D0D0-714D-491C-B3E8-6A0C07E588C6}" type="presParOf" srcId="{971327DF-3A0E-4BBF-8B0B-B1038857AEFD}" destId="{628A3212-E796-4B60-82A8-1DE809DA3B94}" srcOrd="8" destOrd="0" presId="urn:microsoft.com/office/officeart/2005/8/layout/hProcess7"/>
    <dgm:cxn modelId="{AE2EAAD8-D0E8-4600-9300-47372E903E56}" type="presParOf" srcId="{628A3212-E796-4B60-82A8-1DE809DA3B94}" destId="{8F319725-CC4D-43AF-8E07-589AD5B9586C}" srcOrd="0" destOrd="0" presId="urn:microsoft.com/office/officeart/2005/8/layout/hProcess7"/>
    <dgm:cxn modelId="{F06B7F5A-9ADC-4794-A558-AD31D6938015}" type="presParOf" srcId="{628A3212-E796-4B60-82A8-1DE809DA3B94}" destId="{6C5B902F-A200-419C-81C2-E1E681278829}" srcOrd="1" destOrd="0" presId="urn:microsoft.com/office/officeart/2005/8/layout/hProcess7"/>
    <dgm:cxn modelId="{FC948BA9-4C5E-4005-8C1F-6C372B5DECE7}" type="presParOf" srcId="{628A3212-E796-4B60-82A8-1DE809DA3B94}" destId="{FEEB7CF8-5BA8-4A4B-9B09-E5E5DA94FFF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DF5D8F-DD60-4ACD-BA46-725791A69B8C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77EFE6E5-51E4-4972-83B1-E0F9FAA9226C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lv-LV" sz="3200" dirty="0">
              <a:solidFill>
                <a:srgbClr val="C00000"/>
              </a:solidFill>
            </a:rPr>
            <a:t>Maza</a:t>
          </a:r>
          <a:r>
            <a:rPr lang="lv-LV" sz="2500" dirty="0">
              <a:solidFill>
                <a:srgbClr val="C00000"/>
              </a:solidFill>
            </a:rPr>
            <a:t> -   </a:t>
          </a:r>
          <a:r>
            <a:rPr lang="lv-LV" sz="2000" dirty="0">
              <a:solidFill>
                <a:srgbClr val="C00000"/>
              </a:solidFill>
            </a:rPr>
            <a:t>vismaz divi cilvēki </a:t>
          </a:r>
        </a:p>
      </dgm:t>
    </dgm:pt>
    <dgm:pt modelId="{1A010467-9E8F-4250-AEA5-60EA401E3344}" type="parTrans" cxnId="{21FCCEA0-2C65-4277-9D23-D01B35BD9EBB}">
      <dgm:prSet/>
      <dgm:spPr/>
      <dgm:t>
        <a:bodyPr/>
        <a:lstStyle/>
        <a:p>
          <a:endParaRPr lang="lv-LV"/>
        </a:p>
      </dgm:t>
    </dgm:pt>
    <dgm:pt modelId="{39C87AD8-C1AD-4119-877C-3D93A0BD1ACC}" type="sibTrans" cxnId="{21FCCEA0-2C65-4277-9D23-D01B35BD9EBB}">
      <dgm:prSet/>
      <dgm:spPr/>
      <dgm:t>
        <a:bodyPr/>
        <a:lstStyle/>
        <a:p>
          <a:endParaRPr lang="lv-LV"/>
        </a:p>
      </dgm:t>
    </dgm:pt>
    <dgm:pt modelId="{E631890C-3F36-4A36-9233-D69B953F1595}">
      <dgm:prSet phldrT="[Text]" custT="1"/>
      <dgm:spPr>
        <a:ln>
          <a:solidFill>
            <a:schemeClr val="accent5"/>
          </a:solidFill>
        </a:ln>
      </dgm:spPr>
      <dgm:t>
        <a:bodyPr/>
        <a:lstStyle/>
        <a:p>
          <a:r>
            <a:rPr lang="lv-LV" sz="3200" dirty="0">
              <a:solidFill>
                <a:srgbClr val="C00000"/>
              </a:solidFill>
            </a:rPr>
            <a:t>Liela - </a:t>
          </a:r>
          <a:r>
            <a:rPr lang="lv-LV" sz="2000" dirty="0">
              <a:solidFill>
                <a:srgbClr val="C00000"/>
              </a:solidFill>
            </a:rPr>
            <a:t>bez ierobežojuma</a:t>
          </a:r>
        </a:p>
      </dgm:t>
    </dgm:pt>
    <dgm:pt modelId="{2E0F77B3-1ED1-4F0A-A54E-7405D9FFA0D7}" type="parTrans" cxnId="{1FC64473-282F-471E-907B-C134CA574793}">
      <dgm:prSet/>
      <dgm:spPr/>
      <dgm:t>
        <a:bodyPr/>
        <a:lstStyle/>
        <a:p>
          <a:endParaRPr lang="lv-LV"/>
        </a:p>
      </dgm:t>
    </dgm:pt>
    <dgm:pt modelId="{A2FDB8DD-BA0E-44C9-AD06-3EC9A34C2D19}" type="sibTrans" cxnId="{1FC64473-282F-471E-907B-C134CA574793}">
      <dgm:prSet/>
      <dgm:spPr/>
      <dgm:t>
        <a:bodyPr/>
        <a:lstStyle/>
        <a:p>
          <a:endParaRPr lang="lv-LV"/>
        </a:p>
      </dgm:t>
    </dgm:pt>
    <dgm:pt modelId="{53BA66FD-EF13-4607-994C-F9A52AF36035}" type="pres">
      <dgm:prSet presAssocID="{B6DF5D8F-DD60-4ACD-BA46-725791A69B8C}" presName="Name0" presStyleCnt="0">
        <dgm:presLayoutVars>
          <dgm:dir/>
          <dgm:resizeHandles/>
        </dgm:presLayoutVars>
      </dgm:prSet>
      <dgm:spPr/>
    </dgm:pt>
    <dgm:pt modelId="{1CDFE5BA-0E03-4C35-BC34-ED846D9D5F00}" type="pres">
      <dgm:prSet presAssocID="{77EFE6E5-51E4-4972-83B1-E0F9FAA9226C}" presName="composite" presStyleCnt="0"/>
      <dgm:spPr/>
    </dgm:pt>
    <dgm:pt modelId="{8481962B-CC55-4884-870D-C09FD2639481}" type="pres">
      <dgm:prSet presAssocID="{77EFE6E5-51E4-4972-83B1-E0F9FAA9226C}" presName="rect1" presStyleLbl="b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31000" r="-31000"/>
          </a:stretch>
        </a:blipFill>
      </dgm:spPr>
    </dgm:pt>
    <dgm:pt modelId="{35E2835B-DD11-4252-96BC-2AB3839D245F}" type="pres">
      <dgm:prSet presAssocID="{77EFE6E5-51E4-4972-83B1-E0F9FAA9226C}" presName="rect2" presStyleLbl="node1" presStyleIdx="0" presStyleCnt="2">
        <dgm:presLayoutVars>
          <dgm:bulletEnabled val="1"/>
        </dgm:presLayoutVars>
      </dgm:prSet>
      <dgm:spPr/>
    </dgm:pt>
    <dgm:pt modelId="{64E57198-F656-4776-8FA8-835BF1A3CABD}" type="pres">
      <dgm:prSet presAssocID="{39C87AD8-C1AD-4119-877C-3D93A0BD1ACC}" presName="sibTrans" presStyleCnt="0"/>
      <dgm:spPr/>
    </dgm:pt>
    <dgm:pt modelId="{0DBC366A-15AC-404B-89D4-49A9E7C9FC1B}" type="pres">
      <dgm:prSet presAssocID="{E631890C-3F36-4A36-9233-D69B953F1595}" presName="composite" presStyleCnt="0"/>
      <dgm:spPr/>
    </dgm:pt>
    <dgm:pt modelId="{075554C6-C3AA-4FB3-B860-C5E8CC3DA3B2}" type="pres">
      <dgm:prSet presAssocID="{E631890C-3F36-4A36-9233-D69B953F1595}" presName="rect1" presStyleLbl="b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</dgm:spPr>
    </dgm:pt>
    <dgm:pt modelId="{D216040F-9985-4F92-B05E-9359261A2CE3}" type="pres">
      <dgm:prSet presAssocID="{E631890C-3F36-4A36-9233-D69B953F1595}" presName="rect2" presStyleLbl="node1" presStyleIdx="1" presStyleCnt="2">
        <dgm:presLayoutVars>
          <dgm:bulletEnabled val="1"/>
        </dgm:presLayoutVars>
      </dgm:prSet>
      <dgm:spPr/>
    </dgm:pt>
  </dgm:ptLst>
  <dgm:cxnLst>
    <dgm:cxn modelId="{FE650833-37C3-4AED-9003-A9347777EB08}" type="presOf" srcId="{B6DF5D8F-DD60-4ACD-BA46-725791A69B8C}" destId="{53BA66FD-EF13-4607-994C-F9A52AF36035}" srcOrd="0" destOrd="0" presId="urn:microsoft.com/office/officeart/2008/layout/BendingPictureBlocks"/>
    <dgm:cxn modelId="{5947F845-231D-4040-BC67-824EBA779E21}" type="presOf" srcId="{E631890C-3F36-4A36-9233-D69B953F1595}" destId="{D216040F-9985-4F92-B05E-9359261A2CE3}" srcOrd="0" destOrd="0" presId="urn:microsoft.com/office/officeart/2008/layout/BendingPictureBlocks"/>
    <dgm:cxn modelId="{1FC64473-282F-471E-907B-C134CA574793}" srcId="{B6DF5D8F-DD60-4ACD-BA46-725791A69B8C}" destId="{E631890C-3F36-4A36-9233-D69B953F1595}" srcOrd="1" destOrd="0" parTransId="{2E0F77B3-1ED1-4F0A-A54E-7405D9FFA0D7}" sibTransId="{A2FDB8DD-BA0E-44C9-AD06-3EC9A34C2D19}"/>
    <dgm:cxn modelId="{FDCBFA75-2FE2-4E2A-B80D-AEC8E70B1836}" type="presOf" srcId="{77EFE6E5-51E4-4972-83B1-E0F9FAA9226C}" destId="{35E2835B-DD11-4252-96BC-2AB3839D245F}" srcOrd="0" destOrd="0" presId="urn:microsoft.com/office/officeart/2008/layout/BendingPictureBlocks"/>
    <dgm:cxn modelId="{21FCCEA0-2C65-4277-9D23-D01B35BD9EBB}" srcId="{B6DF5D8F-DD60-4ACD-BA46-725791A69B8C}" destId="{77EFE6E5-51E4-4972-83B1-E0F9FAA9226C}" srcOrd="0" destOrd="0" parTransId="{1A010467-9E8F-4250-AEA5-60EA401E3344}" sibTransId="{39C87AD8-C1AD-4119-877C-3D93A0BD1ACC}"/>
    <dgm:cxn modelId="{41D594DA-91F5-4F48-85DD-8E4FCEE47666}" type="presParOf" srcId="{53BA66FD-EF13-4607-994C-F9A52AF36035}" destId="{1CDFE5BA-0E03-4C35-BC34-ED846D9D5F00}" srcOrd="0" destOrd="0" presId="urn:microsoft.com/office/officeart/2008/layout/BendingPictureBlocks"/>
    <dgm:cxn modelId="{F08990F0-B0D5-46E0-8388-4FF6A8E796EC}" type="presParOf" srcId="{1CDFE5BA-0E03-4C35-BC34-ED846D9D5F00}" destId="{8481962B-CC55-4884-870D-C09FD2639481}" srcOrd="0" destOrd="0" presId="urn:microsoft.com/office/officeart/2008/layout/BendingPictureBlocks"/>
    <dgm:cxn modelId="{F397F398-5A41-4E2D-9C9D-6CEA2668DC70}" type="presParOf" srcId="{1CDFE5BA-0E03-4C35-BC34-ED846D9D5F00}" destId="{35E2835B-DD11-4252-96BC-2AB3839D245F}" srcOrd="1" destOrd="0" presId="urn:microsoft.com/office/officeart/2008/layout/BendingPictureBlocks"/>
    <dgm:cxn modelId="{EFE6A8ED-BF71-47AB-BC66-B55AE2E48240}" type="presParOf" srcId="{53BA66FD-EF13-4607-994C-F9A52AF36035}" destId="{64E57198-F656-4776-8FA8-835BF1A3CABD}" srcOrd="1" destOrd="0" presId="urn:microsoft.com/office/officeart/2008/layout/BendingPictureBlocks"/>
    <dgm:cxn modelId="{929F23C0-112F-415C-8B07-F1EE43699716}" type="presParOf" srcId="{53BA66FD-EF13-4607-994C-F9A52AF36035}" destId="{0DBC366A-15AC-404B-89D4-49A9E7C9FC1B}" srcOrd="2" destOrd="0" presId="urn:microsoft.com/office/officeart/2008/layout/BendingPictureBlocks"/>
    <dgm:cxn modelId="{7FE8C75C-B321-41FA-AB44-C8344F8DB946}" type="presParOf" srcId="{0DBC366A-15AC-404B-89D4-49A9E7C9FC1B}" destId="{075554C6-C3AA-4FB3-B860-C5E8CC3DA3B2}" srcOrd="0" destOrd="0" presId="urn:microsoft.com/office/officeart/2008/layout/BendingPictureBlocks"/>
    <dgm:cxn modelId="{DD67C770-AA9B-44AE-B02F-5F1B77764B4B}" type="presParOf" srcId="{0DBC366A-15AC-404B-89D4-49A9E7C9FC1B}" destId="{D216040F-9985-4F92-B05E-9359261A2CE3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02CD20-11D8-40DD-8EF2-9DAEE314BEE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3F854CF4-024C-4F2C-9FE9-3B3E835751C7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lv-LV" sz="2400" dirty="0">
              <a:solidFill>
                <a:schemeClr val="tx1"/>
              </a:solidFill>
            </a:rPr>
            <a:t>kopsapulce</a:t>
          </a:r>
        </a:p>
      </dgm:t>
    </dgm:pt>
    <dgm:pt modelId="{71860023-1BC5-4514-97DB-83E1299907A5}" type="parTrans" cxnId="{49EC7E91-9C3B-4A04-B1F8-6C63ED734783}">
      <dgm:prSet/>
      <dgm:spPr/>
      <dgm:t>
        <a:bodyPr/>
        <a:lstStyle/>
        <a:p>
          <a:endParaRPr lang="lv-LV"/>
        </a:p>
      </dgm:t>
    </dgm:pt>
    <dgm:pt modelId="{B9B63FF4-7EB1-43D3-B590-5AAA1536789B}" type="sibTrans" cxnId="{49EC7E91-9C3B-4A04-B1F8-6C63ED734783}">
      <dgm:prSet/>
      <dgm:spPr/>
      <dgm:t>
        <a:bodyPr/>
        <a:lstStyle/>
        <a:p>
          <a:endParaRPr lang="lv-LV"/>
        </a:p>
      </dgm:t>
    </dgm:pt>
    <dgm:pt modelId="{7FE93E96-81DD-4785-8734-10651515A752}">
      <dgm:prSet phldrT="[Text]" custT="1"/>
      <dgm:spPr/>
      <dgm:t>
        <a:bodyPr/>
        <a:lstStyle/>
        <a:p>
          <a:r>
            <a:rPr lang="lv-LV" sz="2000" dirty="0"/>
            <a:t>tiesīga pieņemt lēmumus</a:t>
          </a:r>
        </a:p>
      </dgm:t>
    </dgm:pt>
    <dgm:pt modelId="{35F4FA10-8984-46F6-896B-2FF7D3F608F6}" type="parTrans" cxnId="{DFF156FD-75A4-4D1C-80CB-2DC1AF8B6D34}">
      <dgm:prSet/>
      <dgm:spPr/>
      <dgm:t>
        <a:bodyPr/>
        <a:lstStyle/>
        <a:p>
          <a:endParaRPr lang="lv-LV"/>
        </a:p>
      </dgm:t>
    </dgm:pt>
    <dgm:pt modelId="{4016DCBE-5039-4DC8-8CFB-557DE201322C}" type="sibTrans" cxnId="{DFF156FD-75A4-4D1C-80CB-2DC1AF8B6D34}">
      <dgm:prSet/>
      <dgm:spPr/>
      <dgm:t>
        <a:bodyPr/>
        <a:lstStyle/>
        <a:p>
          <a:endParaRPr lang="lv-LV"/>
        </a:p>
      </dgm:t>
    </dgm:pt>
    <dgm:pt modelId="{FD4BCC07-3F27-481B-93D1-50DC0E04223A}">
      <dgm:prSet phldrT="[Text]" custT="1"/>
      <dgm:spPr/>
      <dgm:t>
        <a:bodyPr/>
        <a:lstStyle/>
        <a:p>
          <a:r>
            <a:rPr lang="lv-LV" sz="2000" dirty="0"/>
            <a:t>visi NVO biedri</a:t>
          </a:r>
        </a:p>
      </dgm:t>
    </dgm:pt>
    <dgm:pt modelId="{D281F60E-62AC-40D9-A1E5-4CF8851619F9}" type="parTrans" cxnId="{733FD9BC-DDBE-460A-995A-26951726D1D0}">
      <dgm:prSet/>
      <dgm:spPr/>
      <dgm:t>
        <a:bodyPr/>
        <a:lstStyle/>
        <a:p>
          <a:endParaRPr lang="lv-LV"/>
        </a:p>
      </dgm:t>
    </dgm:pt>
    <dgm:pt modelId="{1B4C886D-5854-428D-B689-52458756BF78}" type="sibTrans" cxnId="{733FD9BC-DDBE-460A-995A-26951726D1D0}">
      <dgm:prSet/>
      <dgm:spPr/>
      <dgm:t>
        <a:bodyPr/>
        <a:lstStyle/>
        <a:p>
          <a:endParaRPr lang="lv-LV"/>
        </a:p>
      </dgm:t>
    </dgm:pt>
    <dgm:pt modelId="{B03D795C-122D-4A87-807B-CF786CD3A2E1}">
      <dgm:prSet phldrT="[Text]" custT="1"/>
      <dgm:spPr/>
      <dgm:t>
        <a:bodyPr/>
        <a:lstStyle/>
        <a:p>
          <a:r>
            <a:rPr lang="lv-LV" sz="2000" dirty="0"/>
            <a:t>tiesīga pieņemt lēmumus</a:t>
          </a:r>
        </a:p>
      </dgm:t>
    </dgm:pt>
    <dgm:pt modelId="{75B0C7E9-764E-4AA5-84E3-2FD5E40A62CF}" type="parTrans" cxnId="{28FEC8E6-F97F-4C88-BDBE-5E16BAF84C15}">
      <dgm:prSet/>
      <dgm:spPr/>
      <dgm:t>
        <a:bodyPr/>
        <a:lstStyle/>
        <a:p>
          <a:endParaRPr lang="lv-LV"/>
        </a:p>
      </dgm:t>
    </dgm:pt>
    <dgm:pt modelId="{95DFF937-49D6-4AC3-B699-5292B960697C}" type="sibTrans" cxnId="{28FEC8E6-F97F-4C88-BDBE-5E16BAF84C15}">
      <dgm:prSet/>
      <dgm:spPr/>
      <dgm:t>
        <a:bodyPr/>
        <a:lstStyle/>
        <a:p>
          <a:endParaRPr lang="lv-LV"/>
        </a:p>
      </dgm:t>
    </dgm:pt>
    <dgm:pt modelId="{5E793614-AECA-4C81-A6FB-328D586DEB9A}">
      <dgm:prSet phldrT="[Text]" custT="1"/>
      <dgm:spPr>
        <a:solidFill>
          <a:schemeClr val="accent1"/>
        </a:solidFill>
        <a:ln>
          <a:solidFill>
            <a:schemeClr val="accent4"/>
          </a:solidFill>
        </a:ln>
      </dgm:spPr>
      <dgm:t>
        <a:bodyPr/>
        <a:lstStyle/>
        <a:p>
          <a:r>
            <a:rPr lang="lv-LV" sz="2400" dirty="0">
              <a:solidFill>
                <a:schemeClr val="tx1"/>
              </a:solidFill>
            </a:rPr>
            <a:t>valde</a:t>
          </a:r>
        </a:p>
      </dgm:t>
    </dgm:pt>
    <dgm:pt modelId="{B43F38D3-FFAC-4621-A6AC-FFAD055FAA63}" type="parTrans" cxnId="{00120065-CB26-4ACC-AA0B-EF98C7B6A616}">
      <dgm:prSet/>
      <dgm:spPr/>
      <dgm:t>
        <a:bodyPr/>
        <a:lstStyle/>
        <a:p>
          <a:endParaRPr lang="lv-LV"/>
        </a:p>
      </dgm:t>
    </dgm:pt>
    <dgm:pt modelId="{3D3B413F-E55F-4C9E-9124-92F29F7C9F53}" type="sibTrans" cxnId="{00120065-CB26-4ACC-AA0B-EF98C7B6A616}">
      <dgm:prSet/>
      <dgm:spPr/>
      <dgm:t>
        <a:bodyPr/>
        <a:lstStyle/>
        <a:p>
          <a:endParaRPr lang="lv-LV"/>
        </a:p>
      </dgm:t>
    </dgm:pt>
    <dgm:pt modelId="{5667F9C8-79C4-43A3-9F36-4986D00E6E10}">
      <dgm:prSet phldrT="[Text]" custT="1"/>
      <dgm:spPr/>
      <dgm:t>
        <a:bodyPr/>
        <a:lstStyle/>
        <a:p>
          <a:r>
            <a:rPr lang="lv-LV" sz="2000" dirty="0"/>
            <a:t>viens vai vairāki locekļi</a:t>
          </a:r>
        </a:p>
      </dgm:t>
    </dgm:pt>
    <dgm:pt modelId="{03A4534E-0204-4F74-8016-0E3F32C9BA4E}" type="parTrans" cxnId="{B339DDE9-C7CF-4443-86F2-00841874AD07}">
      <dgm:prSet/>
      <dgm:spPr/>
      <dgm:t>
        <a:bodyPr/>
        <a:lstStyle/>
        <a:p>
          <a:endParaRPr lang="lv-LV"/>
        </a:p>
      </dgm:t>
    </dgm:pt>
    <dgm:pt modelId="{7E688B9C-767D-4648-93AB-A7828CAC8E07}" type="sibTrans" cxnId="{B339DDE9-C7CF-4443-86F2-00841874AD07}">
      <dgm:prSet/>
      <dgm:spPr/>
      <dgm:t>
        <a:bodyPr/>
        <a:lstStyle/>
        <a:p>
          <a:endParaRPr lang="lv-LV"/>
        </a:p>
      </dgm:t>
    </dgm:pt>
    <dgm:pt modelId="{6C945265-ECB6-499A-AAE3-1FD7286AFAAF}" type="pres">
      <dgm:prSet presAssocID="{3B02CD20-11D8-40DD-8EF2-9DAEE314BEE7}" presName="Name0" presStyleCnt="0">
        <dgm:presLayoutVars>
          <dgm:dir/>
          <dgm:animLvl val="lvl"/>
          <dgm:resizeHandles/>
        </dgm:presLayoutVars>
      </dgm:prSet>
      <dgm:spPr/>
    </dgm:pt>
    <dgm:pt modelId="{CCEE9A6E-C8BC-46DF-AE9A-2843F37BF6A4}" type="pres">
      <dgm:prSet presAssocID="{3F854CF4-024C-4F2C-9FE9-3B3E835751C7}" presName="linNode" presStyleCnt="0"/>
      <dgm:spPr/>
    </dgm:pt>
    <dgm:pt modelId="{09A87C8F-35F5-4418-965C-22F7D0A9B16F}" type="pres">
      <dgm:prSet presAssocID="{3F854CF4-024C-4F2C-9FE9-3B3E835751C7}" presName="parentShp" presStyleLbl="node1" presStyleIdx="0" presStyleCnt="2">
        <dgm:presLayoutVars>
          <dgm:bulletEnabled val="1"/>
        </dgm:presLayoutVars>
      </dgm:prSet>
      <dgm:spPr/>
    </dgm:pt>
    <dgm:pt modelId="{48CE33FE-9BC2-4029-B455-94CD99EA9BB3}" type="pres">
      <dgm:prSet presAssocID="{3F854CF4-024C-4F2C-9FE9-3B3E835751C7}" presName="childShp" presStyleLbl="bgAccFollowNode1" presStyleIdx="0" presStyleCnt="2">
        <dgm:presLayoutVars>
          <dgm:bulletEnabled val="1"/>
        </dgm:presLayoutVars>
      </dgm:prSet>
      <dgm:spPr/>
    </dgm:pt>
    <dgm:pt modelId="{17DD5969-DFB3-4010-9D1F-0D2EF59E36D4}" type="pres">
      <dgm:prSet presAssocID="{B9B63FF4-7EB1-43D3-B590-5AAA1536789B}" presName="spacing" presStyleCnt="0"/>
      <dgm:spPr/>
    </dgm:pt>
    <dgm:pt modelId="{98E97EC9-F8FC-4584-B970-95A125DE6F3C}" type="pres">
      <dgm:prSet presAssocID="{5E793614-AECA-4C81-A6FB-328D586DEB9A}" presName="linNode" presStyleCnt="0"/>
      <dgm:spPr/>
    </dgm:pt>
    <dgm:pt modelId="{77E8585C-2686-4C52-9256-490CF767775F}" type="pres">
      <dgm:prSet presAssocID="{5E793614-AECA-4C81-A6FB-328D586DEB9A}" presName="parentShp" presStyleLbl="node1" presStyleIdx="1" presStyleCnt="2">
        <dgm:presLayoutVars>
          <dgm:bulletEnabled val="1"/>
        </dgm:presLayoutVars>
      </dgm:prSet>
      <dgm:spPr/>
    </dgm:pt>
    <dgm:pt modelId="{88152845-7AD8-45C7-AA69-DA514509DC0F}" type="pres">
      <dgm:prSet presAssocID="{5E793614-AECA-4C81-A6FB-328D586DEB9A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EC337620-FEE8-40D6-BF38-06A556A89EFC}" type="presOf" srcId="{3F854CF4-024C-4F2C-9FE9-3B3E835751C7}" destId="{09A87C8F-35F5-4418-965C-22F7D0A9B16F}" srcOrd="0" destOrd="0" presId="urn:microsoft.com/office/officeart/2005/8/layout/vList6"/>
    <dgm:cxn modelId="{83A34729-F1A6-43A1-8AEF-F60D5269E940}" type="presOf" srcId="{7FE93E96-81DD-4785-8734-10651515A752}" destId="{48CE33FE-9BC2-4029-B455-94CD99EA9BB3}" srcOrd="0" destOrd="0" presId="urn:microsoft.com/office/officeart/2005/8/layout/vList6"/>
    <dgm:cxn modelId="{E7A6592F-B0E6-4E24-90D9-1A3A7E31ABAC}" type="presOf" srcId="{FD4BCC07-3F27-481B-93D1-50DC0E04223A}" destId="{48CE33FE-9BC2-4029-B455-94CD99EA9BB3}" srcOrd="0" destOrd="1" presId="urn:microsoft.com/office/officeart/2005/8/layout/vList6"/>
    <dgm:cxn modelId="{00120065-CB26-4ACC-AA0B-EF98C7B6A616}" srcId="{3B02CD20-11D8-40DD-8EF2-9DAEE314BEE7}" destId="{5E793614-AECA-4C81-A6FB-328D586DEB9A}" srcOrd="1" destOrd="0" parTransId="{B43F38D3-FFAC-4621-A6AC-FFAD055FAA63}" sibTransId="{3D3B413F-E55F-4C9E-9124-92F29F7C9F53}"/>
    <dgm:cxn modelId="{3898014B-56F4-4424-BA5C-FD59183E3940}" type="presOf" srcId="{5667F9C8-79C4-43A3-9F36-4986D00E6E10}" destId="{88152845-7AD8-45C7-AA69-DA514509DC0F}" srcOrd="0" destOrd="1" presId="urn:microsoft.com/office/officeart/2005/8/layout/vList6"/>
    <dgm:cxn modelId="{8165E54B-B431-478D-8374-2529F1B91BE6}" type="presOf" srcId="{B03D795C-122D-4A87-807B-CF786CD3A2E1}" destId="{88152845-7AD8-45C7-AA69-DA514509DC0F}" srcOrd="0" destOrd="0" presId="urn:microsoft.com/office/officeart/2005/8/layout/vList6"/>
    <dgm:cxn modelId="{74F11F59-6F6F-4FC4-97C5-BCDA619A6527}" type="presOf" srcId="{5E793614-AECA-4C81-A6FB-328D586DEB9A}" destId="{77E8585C-2686-4C52-9256-490CF767775F}" srcOrd="0" destOrd="0" presId="urn:microsoft.com/office/officeart/2005/8/layout/vList6"/>
    <dgm:cxn modelId="{49EC7E91-9C3B-4A04-B1F8-6C63ED734783}" srcId="{3B02CD20-11D8-40DD-8EF2-9DAEE314BEE7}" destId="{3F854CF4-024C-4F2C-9FE9-3B3E835751C7}" srcOrd="0" destOrd="0" parTransId="{71860023-1BC5-4514-97DB-83E1299907A5}" sibTransId="{B9B63FF4-7EB1-43D3-B590-5AAA1536789B}"/>
    <dgm:cxn modelId="{733FD9BC-DDBE-460A-995A-26951726D1D0}" srcId="{3F854CF4-024C-4F2C-9FE9-3B3E835751C7}" destId="{FD4BCC07-3F27-481B-93D1-50DC0E04223A}" srcOrd="1" destOrd="0" parTransId="{D281F60E-62AC-40D9-A1E5-4CF8851619F9}" sibTransId="{1B4C886D-5854-428D-B689-52458756BF78}"/>
    <dgm:cxn modelId="{B4A2B2DA-AAE1-42F9-B101-F6A8431F69C2}" type="presOf" srcId="{3B02CD20-11D8-40DD-8EF2-9DAEE314BEE7}" destId="{6C945265-ECB6-499A-AAE3-1FD7286AFAAF}" srcOrd="0" destOrd="0" presId="urn:microsoft.com/office/officeart/2005/8/layout/vList6"/>
    <dgm:cxn modelId="{28FEC8E6-F97F-4C88-BDBE-5E16BAF84C15}" srcId="{5E793614-AECA-4C81-A6FB-328D586DEB9A}" destId="{B03D795C-122D-4A87-807B-CF786CD3A2E1}" srcOrd="0" destOrd="0" parTransId="{75B0C7E9-764E-4AA5-84E3-2FD5E40A62CF}" sibTransId="{95DFF937-49D6-4AC3-B699-5292B960697C}"/>
    <dgm:cxn modelId="{B339DDE9-C7CF-4443-86F2-00841874AD07}" srcId="{5E793614-AECA-4C81-A6FB-328D586DEB9A}" destId="{5667F9C8-79C4-43A3-9F36-4986D00E6E10}" srcOrd="1" destOrd="0" parTransId="{03A4534E-0204-4F74-8016-0E3F32C9BA4E}" sibTransId="{7E688B9C-767D-4648-93AB-A7828CAC8E07}"/>
    <dgm:cxn modelId="{DFF156FD-75A4-4D1C-80CB-2DC1AF8B6D34}" srcId="{3F854CF4-024C-4F2C-9FE9-3B3E835751C7}" destId="{7FE93E96-81DD-4785-8734-10651515A752}" srcOrd="0" destOrd="0" parTransId="{35F4FA10-8984-46F6-896B-2FF7D3F608F6}" sibTransId="{4016DCBE-5039-4DC8-8CFB-557DE201322C}"/>
    <dgm:cxn modelId="{8803FF7D-F0D0-4CB3-9428-188A710DFD01}" type="presParOf" srcId="{6C945265-ECB6-499A-AAE3-1FD7286AFAAF}" destId="{CCEE9A6E-C8BC-46DF-AE9A-2843F37BF6A4}" srcOrd="0" destOrd="0" presId="urn:microsoft.com/office/officeart/2005/8/layout/vList6"/>
    <dgm:cxn modelId="{07EF1F63-D13D-4B87-B760-46F3B01AEEE6}" type="presParOf" srcId="{CCEE9A6E-C8BC-46DF-AE9A-2843F37BF6A4}" destId="{09A87C8F-35F5-4418-965C-22F7D0A9B16F}" srcOrd="0" destOrd="0" presId="urn:microsoft.com/office/officeart/2005/8/layout/vList6"/>
    <dgm:cxn modelId="{15B8E48E-77CF-4A48-93EE-0E1C27A80E7F}" type="presParOf" srcId="{CCEE9A6E-C8BC-46DF-AE9A-2843F37BF6A4}" destId="{48CE33FE-9BC2-4029-B455-94CD99EA9BB3}" srcOrd="1" destOrd="0" presId="urn:microsoft.com/office/officeart/2005/8/layout/vList6"/>
    <dgm:cxn modelId="{6069A71A-522A-423C-AFE0-94BAA8B562BA}" type="presParOf" srcId="{6C945265-ECB6-499A-AAE3-1FD7286AFAAF}" destId="{17DD5969-DFB3-4010-9D1F-0D2EF59E36D4}" srcOrd="1" destOrd="0" presId="urn:microsoft.com/office/officeart/2005/8/layout/vList6"/>
    <dgm:cxn modelId="{3058F579-E50B-4953-8547-0E33007FA6B1}" type="presParOf" srcId="{6C945265-ECB6-499A-AAE3-1FD7286AFAAF}" destId="{98E97EC9-F8FC-4584-B970-95A125DE6F3C}" srcOrd="2" destOrd="0" presId="urn:microsoft.com/office/officeart/2005/8/layout/vList6"/>
    <dgm:cxn modelId="{343222D0-03A8-46B6-926C-612E67616DD8}" type="presParOf" srcId="{98E97EC9-F8FC-4584-B970-95A125DE6F3C}" destId="{77E8585C-2686-4C52-9256-490CF767775F}" srcOrd="0" destOrd="0" presId="urn:microsoft.com/office/officeart/2005/8/layout/vList6"/>
    <dgm:cxn modelId="{8FEFBBB0-311A-48BB-BB23-155B5C3E02A2}" type="presParOf" srcId="{98E97EC9-F8FC-4584-B970-95A125DE6F3C}" destId="{88152845-7AD8-45C7-AA69-DA514509DC0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D6390D-8C7B-478C-8AC2-E46813057E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C3CBB466-5EFC-45AB-9372-934780E6A138}">
      <dgm:prSet phldrT="[Text]" custT="1"/>
      <dgm:spPr/>
      <dgm:t>
        <a:bodyPr/>
        <a:lstStyle/>
        <a:p>
          <a:pPr algn="ctr"/>
          <a:r>
            <a:rPr lang="lv-LV" sz="2800" b="0" dirty="0">
              <a:solidFill>
                <a:srgbClr val="800000"/>
              </a:solidFill>
            </a:rPr>
            <a:t>Personas</a:t>
          </a:r>
          <a:endParaRPr lang="en-US" sz="2800" b="0" dirty="0">
            <a:solidFill>
              <a:srgbClr val="800000"/>
            </a:solidFill>
          </a:endParaRPr>
        </a:p>
        <a:p>
          <a:pPr algn="ctr"/>
          <a:r>
            <a:rPr lang="lv-LV" sz="2800" b="1" dirty="0">
              <a:solidFill>
                <a:srgbClr val="800000"/>
              </a:solidFill>
            </a:rPr>
            <a:t>datu aizsardzības princips</a:t>
          </a:r>
        </a:p>
      </dgm:t>
    </dgm:pt>
    <dgm:pt modelId="{43D389AA-4EE8-48AB-9A9D-047F0E1270BD}" type="parTrans" cxnId="{F3F675B0-EBA5-4051-BD25-D0DEEB2A89B1}">
      <dgm:prSet/>
      <dgm:spPr/>
      <dgm:t>
        <a:bodyPr/>
        <a:lstStyle/>
        <a:p>
          <a:endParaRPr lang="lv-LV"/>
        </a:p>
      </dgm:t>
    </dgm:pt>
    <dgm:pt modelId="{CE06E190-AA59-42E8-98CB-7C631E4DAA8D}" type="sibTrans" cxnId="{F3F675B0-EBA5-4051-BD25-D0DEEB2A89B1}">
      <dgm:prSet/>
      <dgm:spPr/>
      <dgm:t>
        <a:bodyPr/>
        <a:lstStyle/>
        <a:p>
          <a:endParaRPr lang="lv-LV"/>
        </a:p>
      </dgm:t>
    </dgm:pt>
    <dgm:pt modelId="{A46C536F-A4E1-4855-9055-7AB413F33B25}">
      <dgm:prSet phldrT="[Text]" custT="1"/>
      <dgm:spPr/>
      <dgm:t>
        <a:bodyPr/>
        <a:lstStyle/>
        <a:p>
          <a:pPr>
            <a:spcBef>
              <a:spcPct val="0"/>
            </a:spcBef>
            <a:buFont typeface="Wingdings" panose="05000000000000000000" pitchFamily="2" charset="2"/>
            <a:buChar char="ü"/>
          </a:pPr>
          <a:endParaRPr lang="lv-LV" sz="2400" dirty="0"/>
        </a:p>
      </dgm:t>
    </dgm:pt>
    <dgm:pt modelId="{1C373386-4896-416A-9167-3E1FB60C011C}" type="parTrans" cxnId="{D2F55B2B-93D8-4C1C-BB5A-D4DAD2140F79}">
      <dgm:prSet/>
      <dgm:spPr/>
      <dgm:t>
        <a:bodyPr/>
        <a:lstStyle/>
        <a:p>
          <a:endParaRPr lang="lv-LV"/>
        </a:p>
      </dgm:t>
    </dgm:pt>
    <dgm:pt modelId="{9B856181-FC61-48B4-A90C-ED810FC2CC73}" type="sibTrans" cxnId="{D2F55B2B-93D8-4C1C-BB5A-D4DAD2140F79}">
      <dgm:prSet/>
      <dgm:spPr/>
      <dgm:t>
        <a:bodyPr/>
        <a:lstStyle/>
        <a:p>
          <a:endParaRPr lang="lv-LV"/>
        </a:p>
      </dgm:t>
    </dgm:pt>
    <dgm:pt modelId="{E8AD4A72-6470-4974-BDD9-E21555F15A1B}">
      <dgm:prSet custT="1"/>
      <dgm:spPr/>
      <dgm:t>
        <a:bodyPr/>
        <a:lstStyle/>
        <a:p>
          <a:pPr>
            <a:spcBef>
              <a:spcPts val="600"/>
            </a:spcBef>
            <a:buFont typeface="Wingdings" panose="05000000000000000000" pitchFamily="2" charset="2"/>
            <a:buChar char="ü"/>
          </a:pPr>
          <a:r>
            <a:rPr lang="lv-LV" sz="2400" dirty="0"/>
            <a:t> ziedotāji</a:t>
          </a:r>
        </a:p>
      </dgm:t>
    </dgm:pt>
    <dgm:pt modelId="{E3152035-4480-4DD3-97A4-1FD3129C6823}" type="parTrans" cxnId="{15178D56-211A-44D4-BF5F-2BCB23BCDF40}">
      <dgm:prSet/>
      <dgm:spPr/>
      <dgm:t>
        <a:bodyPr/>
        <a:lstStyle/>
        <a:p>
          <a:endParaRPr lang="lv-LV"/>
        </a:p>
      </dgm:t>
    </dgm:pt>
    <dgm:pt modelId="{EAFF4103-9BB8-4B16-903D-4850B798A5F6}" type="sibTrans" cxnId="{15178D56-211A-44D4-BF5F-2BCB23BCDF40}">
      <dgm:prSet/>
      <dgm:spPr/>
      <dgm:t>
        <a:bodyPr/>
        <a:lstStyle/>
        <a:p>
          <a:endParaRPr lang="lv-LV"/>
        </a:p>
      </dgm:t>
    </dgm:pt>
    <dgm:pt modelId="{B7B29DFF-A274-4B25-A581-F79EE9763EEE}">
      <dgm:prSet custT="1"/>
      <dgm:spPr/>
      <dgm:t>
        <a:bodyPr/>
        <a:lstStyle/>
        <a:p>
          <a:pPr>
            <a:spcBef>
              <a:spcPts val="600"/>
            </a:spcBef>
            <a:buFont typeface="Wingdings" panose="05000000000000000000" pitchFamily="2" charset="2"/>
            <a:buChar char="ü"/>
          </a:pPr>
          <a:r>
            <a:rPr lang="lv-LV" sz="2400" dirty="0"/>
            <a:t> personāls</a:t>
          </a:r>
        </a:p>
      </dgm:t>
    </dgm:pt>
    <dgm:pt modelId="{C63CF8D6-87AA-4F4C-AD03-62F577225729}" type="parTrans" cxnId="{D961C2DF-6659-4377-81E9-CC538E9E72BB}">
      <dgm:prSet/>
      <dgm:spPr/>
      <dgm:t>
        <a:bodyPr/>
        <a:lstStyle/>
        <a:p>
          <a:endParaRPr lang="lv-LV"/>
        </a:p>
      </dgm:t>
    </dgm:pt>
    <dgm:pt modelId="{E18E7AA4-9D17-45A4-B2C7-62F0881C38D7}" type="sibTrans" cxnId="{D961C2DF-6659-4377-81E9-CC538E9E72BB}">
      <dgm:prSet/>
      <dgm:spPr/>
      <dgm:t>
        <a:bodyPr/>
        <a:lstStyle/>
        <a:p>
          <a:endParaRPr lang="lv-LV"/>
        </a:p>
      </dgm:t>
    </dgm:pt>
    <dgm:pt modelId="{6339EA8A-A2A8-42D5-AA8D-F88427B8409F}">
      <dgm:prSet custT="1"/>
      <dgm:spPr/>
      <dgm:t>
        <a:bodyPr/>
        <a:lstStyle/>
        <a:p>
          <a:pPr>
            <a:spcBef>
              <a:spcPts val="600"/>
            </a:spcBef>
            <a:buFont typeface="Wingdings" panose="05000000000000000000" pitchFamily="2" charset="2"/>
            <a:buChar char="ü"/>
          </a:pPr>
          <a:r>
            <a:rPr lang="lv-LV" sz="2400" dirty="0"/>
            <a:t> pakalpojumu lietotāji</a:t>
          </a:r>
        </a:p>
      </dgm:t>
    </dgm:pt>
    <dgm:pt modelId="{171B11D4-907B-48FD-B62E-3967464186D0}" type="parTrans" cxnId="{EA08CA48-979A-4696-BF47-DB0B584801CC}">
      <dgm:prSet/>
      <dgm:spPr/>
      <dgm:t>
        <a:bodyPr/>
        <a:lstStyle/>
        <a:p>
          <a:endParaRPr lang="lv-LV"/>
        </a:p>
      </dgm:t>
    </dgm:pt>
    <dgm:pt modelId="{98DE9F48-EE5E-4A44-BEA5-16644A1E2A15}" type="sibTrans" cxnId="{EA08CA48-979A-4696-BF47-DB0B584801CC}">
      <dgm:prSet/>
      <dgm:spPr/>
      <dgm:t>
        <a:bodyPr/>
        <a:lstStyle/>
        <a:p>
          <a:endParaRPr lang="lv-LV"/>
        </a:p>
      </dgm:t>
    </dgm:pt>
    <dgm:pt modelId="{ABCA7EB2-A2E5-4F5A-A7BD-2AEE645D63D7}">
      <dgm:prSet phldrT="[Text]" custT="1"/>
      <dgm:spPr/>
      <dgm:t>
        <a:bodyPr/>
        <a:lstStyle/>
        <a:p>
          <a:pPr>
            <a:spcBef>
              <a:spcPts val="600"/>
            </a:spcBef>
            <a:buFont typeface="Wingdings" panose="05000000000000000000" pitchFamily="2" charset="2"/>
            <a:buChar char="ü"/>
          </a:pPr>
          <a:r>
            <a:rPr lang="lv-LV" sz="2400" dirty="0"/>
            <a:t> brīvprātīgie</a:t>
          </a:r>
        </a:p>
      </dgm:t>
    </dgm:pt>
    <dgm:pt modelId="{72DE0660-7D21-4418-BAE4-CC7F0373F18E}" type="parTrans" cxnId="{10B92CE5-5B4E-4338-82CC-9478D3B83330}">
      <dgm:prSet/>
      <dgm:spPr/>
      <dgm:t>
        <a:bodyPr/>
        <a:lstStyle/>
        <a:p>
          <a:endParaRPr lang="lv-LV"/>
        </a:p>
      </dgm:t>
    </dgm:pt>
    <dgm:pt modelId="{F8861C4A-BAD5-49D2-B423-5E681F53399C}" type="sibTrans" cxnId="{10B92CE5-5B4E-4338-82CC-9478D3B83330}">
      <dgm:prSet/>
      <dgm:spPr/>
      <dgm:t>
        <a:bodyPr/>
        <a:lstStyle/>
        <a:p>
          <a:endParaRPr lang="lv-LV"/>
        </a:p>
      </dgm:t>
    </dgm:pt>
    <dgm:pt modelId="{4F17A3B0-5CC2-426C-BC83-3FC09DDF08F3}" type="pres">
      <dgm:prSet presAssocID="{ACD6390D-8C7B-478C-8AC2-E46813057E02}" presName="linear" presStyleCnt="0">
        <dgm:presLayoutVars>
          <dgm:animLvl val="lvl"/>
          <dgm:resizeHandles val="exact"/>
        </dgm:presLayoutVars>
      </dgm:prSet>
      <dgm:spPr/>
    </dgm:pt>
    <dgm:pt modelId="{271E3310-7051-48CE-B4AB-55DEC8FE5069}" type="pres">
      <dgm:prSet presAssocID="{C3CBB466-5EFC-45AB-9372-934780E6A138}" presName="parentText" presStyleLbl="node1" presStyleIdx="0" presStyleCnt="1" custLinFactNeighborX="0" custLinFactNeighborY="-59216">
        <dgm:presLayoutVars>
          <dgm:chMax val="0"/>
          <dgm:bulletEnabled val="1"/>
        </dgm:presLayoutVars>
      </dgm:prSet>
      <dgm:spPr/>
    </dgm:pt>
    <dgm:pt modelId="{46A42EDB-E261-41B9-8CAA-2345A8B08175}" type="pres">
      <dgm:prSet presAssocID="{C3CBB466-5EFC-45AB-9372-934780E6A138}" presName="childText" presStyleLbl="revTx" presStyleIdx="0" presStyleCnt="1" custScaleY="179406">
        <dgm:presLayoutVars>
          <dgm:bulletEnabled val="1"/>
        </dgm:presLayoutVars>
      </dgm:prSet>
      <dgm:spPr/>
    </dgm:pt>
  </dgm:ptLst>
  <dgm:cxnLst>
    <dgm:cxn modelId="{1EF61526-BBAC-440F-BD8E-81A986D66327}" type="presOf" srcId="{C3CBB466-5EFC-45AB-9372-934780E6A138}" destId="{271E3310-7051-48CE-B4AB-55DEC8FE5069}" srcOrd="0" destOrd="0" presId="urn:microsoft.com/office/officeart/2005/8/layout/vList2"/>
    <dgm:cxn modelId="{D2F55B2B-93D8-4C1C-BB5A-D4DAD2140F79}" srcId="{C3CBB466-5EFC-45AB-9372-934780E6A138}" destId="{A46C536F-A4E1-4855-9055-7AB413F33B25}" srcOrd="0" destOrd="0" parTransId="{1C373386-4896-416A-9167-3E1FB60C011C}" sibTransId="{9B856181-FC61-48B4-A90C-ED810FC2CC73}"/>
    <dgm:cxn modelId="{77B7AE3E-5B85-4A09-9C58-CD803C638BC5}" type="presOf" srcId="{6339EA8A-A2A8-42D5-AA8D-F88427B8409F}" destId="{46A42EDB-E261-41B9-8CAA-2345A8B08175}" srcOrd="0" destOrd="4" presId="urn:microsoft.com/office/officeart/2005/8/layout/vList2"/>
    <dgm:cxn modelId="{EA08CA48-979A-4696-BF47-DB0B584801CC}" srcId="{C3CBB466-5EFC-45AB-9372-934780E6A138}" destId="{6339EA8A-A2A8-42D5-AA8D-F88427B8409F}" srcOrd="4" destOrd="0" parTransId="{171B11D4-907B-48FD-B62E-3967464186D0}" sibTransId="{98DE9F48-EE5E-4A44-BEA5-16644A1E2A15}"/>
    <dgm:cxn modelId="{E19C6F6A-20D5-48F2-9ACA-A3BD91D4D169}" type="presOf" srcId="{E8AD4A72-6470-4974-BDD9-E21555F15A1B}" destId="{46A42EDB-E261-41B9-8CAA-2345A8B08175}" srcOrd="0" destOrd="2" presId="urn:microsoft.com/office/officeart/2005/8/layout/vList2"/>
    <dgm:cxn modelId="{15178D56-211A-44D4-BF5F-2BCB23BCDF40}" srcId="{C3CBB466-5EFC-45AB-9372-934780E6A138}" destId="{E8AD4A72-6470-4974-BDD9-E21555F15A1B}" srcOrd="2" destOrd="0" parTransId="{E3152035-4480-4DD3-97A4-1FD3129C6823}" sibTransId="{EAFF4103-9BB8-4B16-903D-4850B798A5F6}"/>
    <dgm:cxn modelId="{8AE54080-F812-4506-97DE-B11E936FE9EE}" type="presOf" srcId="{A46C536F-A4E1-4855-9055-7AB413F33B25}" destId="{46A42EDB-E261-41B9-8CAA-2345A8B08175}" srcOrd="0" destOrd="0" presId="urn:microsoft.com/office/officeart/2005/8/layout/vList2"/>
    <dgm:cxn modelId="{77CBED93-9EE4-488C-82A5-2F24AB6580FB}" type="presOf" srcId="{ACD6390D-8C7B-478C-8AC2-E46813057E02}" destId="{4F17A3B0-5CC2-426C-BC83-3FC09DDF08F3}" srcOrd="0" destOrd="0" presId="urn:microsoft.com/office/officeart/2005/8/layout/vList2"/>
    <dgm:cxn modelId="{1BEDD8A6-3B9D-401B-823F-A158A6A8C64D}" type="presOf" srcId="{B7B29DFF-A274-4B25-A581-F79EE9763EEE}" destId="{46A42EDB-E261-41B9-8CAA-2345A8B08175}" srcOrd="0" destOrd="3" presId="urn:microsoft.com/office/officeart/2005/8/layout/vList2"/>
    <dgm:cxn modelId="{F3F675B0-EBA5-4051-BD25-D0DEEB2A89B1}" srcId="{ACD6390D-8C7B-478C-8AC2-E46813057E02}" destId="{C3CBB466-5EFC-45AB-9372-934780E6A138}" srcOrd="0" destOrd="0" parTransId="{43D389AA-4EE8-48AB-9A9D-047F0E1270BD}" sibTransId="{CE06E190-AA59-42E8-98CB-7C631E4DAA8D}"/>
    <dgm:cxn modelId="{53B018CA-661F-4599-946B-0146D813C9B0}" type="presOf" srcId="{ABCA7EB2-A2E5-4F5A-A7BD-2AEE645D63D7}" destId="{46A42EDB-E261-41B9-8CAA-2345A8B08175}" srcOrd="0" destOrd="1" presId="urn:microsoft.com/office/officeart/2005/8/layout/vList2"/>
    <dgm:cxn modelId="{D961C2DF-6659-4377-81E9-CC538E9E72BB}" srcId="{C3CBB466-5EFC-45AB-9372-934780E6A138}" destId="{B7B29DFF-A274-4B25-A581-F79EE9763EEE}" srcOrd="3" destOrd="0" parTransId="{C63CF8D6-87AA-4F4C-AD03-62F577225729}" sibTransId="{E18E7AA4-9D17-45A4-B2C7-62F0881C38D7}"/>
    <dgm:cxn modelId="{10B92CE5-5B4E-4338-82CC-9478D3B83330}" srcId="{C3CBB466-5EFC-45AB-9372-934780E6A138}" destId="{ABCA7EB2-A2E5-4F5A-A7BD-2AEE645D63D7}" srcOrd="1" destOrd="0" parTransId="{72DE0660-7D21-4418-BAE4-CC7F0373F18E}" sibTransId="{F8861C4A-BAD5-49D2-B423-5E681F53399C}"/>
    <dgm:cxn modelId="{A2AD3801-5083-4B01-81CF-DB1FE2D741AC}" type="presParOf" srcId="{4F17A3B0-5CC2-426C-BC83-3FC09DDF08F3}" destId="{271E3310-7051-48CE-B4AB-55DEC8FE5069}" srcOrd="0" destOrd="0" presId="urn:microsoft.com/office/officeart/2005/8/layout/vList2"/>
    <dgm:cxn modelId="{D5CB68F2-4FBB-4743-A069-26D399641EA4}" type="presParOf" srcId="{4F17A3B0-5CC2-426C-BC83-3FC09DDF08F3}" destId="{46A42EDB-E261-41B9-8CAA-2345A8B0817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C12A7C-1327-4C09-A248-2623B506ADE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A6EC301D-1419-4F58-B3D6-D992C4AEA427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s-ES" sz="2400" b="1" dirty="0">
              <a:solidFill>
                <a:srgbClr val="800000"/>
              </a:solidFill>
            </a:rPr>
            <a:t>Eiropas Parlamenta un Padomes Regula (ES) 2016/679</a:t>
          </a:r>
          <a:endParaRPr lang="lv-LV" sz="2400" b="1" dirty="0">
            <a:solidFill>
              <a:srgbClr val="800000"/>
            </a:solidFill>
          </a:endParaRPr>
        </a:p>
      </dgm:t>
    </dgm:pt>
    <dgm:pt modelId="{652E001E-B901-40D8-8EA1-2F053080E416}" type="parTrans" cxnId="{C24DCD5D-D80D-433A-BD36-E38F579B9241}">
      <dgm:prSet/>
      <dgm:spPr/>
      <dgm:t>
        <a:bodyPr/>
        <a:lstStyle/>
        <a:p>
          <a:endParaRPr lang="lv-LV"/>
        </a:p>
      </dgm:t>
    </dgm:pt>
    <dgm:pt modelId="{B40CDFAE-92C8-46A1-8071-A76198194A34}" type="sibTrans" cxnId="{C24DCD5D-D80D-433A-BD36-E38F579B9241}">
      <dgm:prSet/>
      <dgm:spPr/>
      <dgm:t>
        <a:bodyPr/>
        <a:lstStyle/>
        <a:p>
          <a:endParaRPr lang="lv-LV"/>
        </a:p>
      </dgm:t>
    </dgm:pt>
    <dgm:pt modelId="{70E5C5CC-D45A-48A4-A642-BA8466675555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lv-LV" sz="2400" b="1" dirty="0">
              <a:solidFill>
                <a:srgbClr val="800000"/>
              </a:solidFill>
            </a:rPr>
            <a:t>Fizisko personu datu apstrādes likums </a:t>
          </a:r>
          <a:r>
            <a:rPr lang="en-US" sz="2400" b="1" dirty="0">
              <a:solidFill>
                <a:srgbClr val="800000"/>
              </a:solidFill>
            </a:rPr>
            <a:t>2018</a:t>
          </a:r>
          <a:endParaRPr lang="lv-LV" sz="2400" dirty="0">
            <a:solidFill>
              <a:srgbClr val="800000"/>
            </a:solidFill>
          </a:endParaRPr>
        </a:p>
      </dgm:t>
    </dgm:pt>
    <dgm:pt modelId="{1B6F4119-F028-42BB-A28B-EB7040B62975}" type="parTrans" cxnId="{3EF308AD-3E6A-4ACA-98E3-55763386C60F}">
      <dgm:prSet/>
      <dgm:spPr/>
      <dgm:t>
        <a:bodyPr/>
        <a:lstStyle/>
        <a:p>
          <a:endParaRPr lang="lv-LV"/>
        </a:p>
      </dgm:t>
    </dgm:pt>
    <dgm:pt modelId="{29A054F7-2053-4D32-8BE0-258B74216CCE}" type="sibTrans" cxnId="{3EF308AD-3E6A-4ACA-98E3-55763386C60F}">
      <dgm:prSet/>
      <dgm:spPr/>
      <dgm:t>
        <a:bodyPr/>
        <a:lstStyle/>
        <a:p>
          <a:endParaRPr lang="lv-LV"/>
        </a:p>
      </dgm:t>
    </dgm:pt>
    <dgm:pt modelId="{604AF35E-0278-4E55-9841-D931BBFF42DE}">
      <dgm:prSet custT="1"/>
      <dgm:spPr>
        <a:solidFill>
          <a:schemeClr val="bg2"/>
        </a:solidFill>
        <a:ln>
          <a:solidFill>
            <a:schemeClr val="accent4"/>
          </a:solidFill>
        </a:ln>
      </dgm:spPr>
      <dgm:t>
        <a:bodyPr/>
        <a:lstStyle/>
        <a:p>
          <a:pPr algn="ctr">
            <a:spcBef>
              <a:spcPts val="600"/>
            </a:spcBef>
            <a:spcAft>
              <a:spcPts val="1200"/>
            </a:spcAft>
          </a:pPr>
          <a:r>
            <a:rPr lang="en-US" sz="2400" dirty="0">
              <a:solidFill>
                <a:srgbClr val="002060"/>
              </a:solidFill>
            </a:rPr>
            <a:t>- </a:t>
          </a:r>
          <a:r>
            <a:rPr lang="lv-LV" sz="2400" b="1" dirty="0">
              <a:solidFill>
                <a:srgbClr val="002060"/>
              </a:solidFill>
            </a:rPr>
            <a:t>dati, kas nepārprotami identificē personu: </a:t>
          </a:r>
          <a:r>
            <a:rPr lang="lv-LV" sz="2400" b="0" dirty="0">
              <a:solidFill>
                <a:srgbClr val="002060"/>
              </a:solidFill>
            </a:rPr>
            <a:t>vārds, uzvārds, e-pasta adrese                                                                                       </a:t>
          </a:r>
          <a:r>
            <a:rPr lang="en-US" sz="2400" dirty="0">
              <a:solidFill>
                <a:srgbClr val="002060"/>
              </a:solidFill>
            </a:rPr>
            <a:t>- </a:t>
          </a:r>
          <a:r>
            <a:rPr lang="sv-SE" sz="2400" dirty="0">
              <a:solidFill>
                <a:srgbClr val="002060"/>
              </a:solidFill>
            </a:rPr>
            <a:t>dati, kas paši par sevi neidentificē, bet </a:t>
          </a:r>
          <a:r>
            <a:rPr lang="sv-SE" sz="2400" b="1" dirty="0">
              <a:solidFill>
                <a:srgbClr val="002060"/>
              </a:solidFill>
            </a:rPr>
            <a:t>var identificēt </a:t>
          </a:r>
          <a:r>
            <a:rPr lang="sv-SE" sz="2400" dirty="0">
              <a:solidFill>
                <a:srgbClr val="002060"/>
              </a:solidFill>
            </a:rPr>
            <a:t>personu, ja tie tiek apvienoti ar citu informāciju</a:t>
          </a:r>
          <a:endParaRPr lang="lv-LV" sz="2400" dirty="0">
            <a:solidFill>
              <a:srgbClr val="002060"/>
            </a:solidFill>
          </a:endParaRPr>
        </a:p>
      </dgm:t>
    </dgm:pt>
    <dgm:pt modelId="{72E16AB4-B395-42B9-8ACF-E9D65CFB70A1}" type="parTrans" cxnId="{6E539603-5B47-4C74-A3BF-06F7358934EE}">
      <dgm:prSet/>
      <dgm:spPr/>
      <dgm:t>
        <a:bodyPr/>
        <a:lstStyle/>
        <a:p>
          <a:endParaRPr lang="lv-LV"/>
        </a:p>
      </dgm:t>
    </dgm:pt>
    <dgm:pt modelId="{F86FEC05-E903-4BFC-A31A-300462160451}" type="sibTrans" cxnId="{6E539603-5B47-4C74-A3BF-06F7358934EE}">
      <dgm:prSet/>
      <dgm:spPr/>
      <dgm:t>
        <a:bodyPr/>
        <a:lstStyle/>
        <a:p>
          <a:endParaRPr lang="lv-LV"/>
        </a:p>
      </dgm:t>
    </dgm:pt>
    <dgm:pt modelId="{6F192D02-21BB-42C0-BEC2-A8445C40A2F8}" type="pres">
      <dgm:prSet presAssocID="{92C12A7C-1327-4C09-A248-2623B506ADE2}" presName="Name0" presStyleCnt="0">
        <dgm:presLayoutVars>
          <dgm:dir/>
          <dgm:animLvl val="lvl"/>
          <dgm:resizeHandles val="exact"/>
        </dgm:presLayoutVars>
      </dgm:prSet>
      <dgm:spPr/>
    </dgm:pt>
    <dgm:pt modelId="{62C3CDAB-1669-408D-B615-4C193E665D37}" type="pres">
      <dgm:prSet presAssocID="{604AF35E-0278-4E55-9841-D931BBFF42DE}" presName="boxAndChildren" presStyleCnt="0"/>
      <dgm:spPr/>
    </dgm:pt>
    <dgm:pt modelId="{04F60A49-3CA9-4797-9599-B3B27ACD9DF7}" type="pres">
      <dgm:prSet presAssocID="{604AF35E-0278-4E55-9841-D931BBFF42DE}" presName="parentTextBox" presStyleLbl="node1" presStyleIdx="0" presStyleCnt="3"/>
      <dgm:spPr/>
    </dgm:pt>
    <dgm:pt modelId="{7BD44DFE-05E0-42E8-977C-38571F6FDB05}" type="pres">
      <dgm:prSet presAssocID="{29A054F7-2053-4D32-8BE0-258B74216CCE}" presName="sp" presStyleCnt="0"/>
      <dgm:spPr/>
    </dgm:pt>
    <dgm:pt modelId="{E8E823BE-BB84-4F5A-9F00-2B5DF7E5B1B1}" type="pres">
      <dgm:prSet presAssocID="{70E5C5CC-D45A-48A4-A642-BA8466675555}" presName="arrowAndChildren" presStyleCnt="0"/>
      <dgm:spPr/>
    </dgm:pt>
    <dgm:pt modelId="{01AF3F50-954C-4AC7-BE26-EDA2F256EB54}" type="pres">
      <dgm:prSet presAssocID="{70E5C5CC-D45A-48A4-A642-BA8466675555}" presName="parentTextArrow" presStyleLbl="node1" presStyleIdx="1" presStyleCnt="3" custScaleY="60718" custLinFactNeighborX="-3509" custLinFactNeighborY="-2953"/>
      <dgm:spPr/>
    </dgm:pt>
    <dgm:pt modelId="{620EDBBB-20CA-47DE-8167-C50839ADE390}" type="pres">
      <dgm:prSet presAssocID="{B40CDFAE-92C8-46A1-8071-A76198194A34}" presName="sp" presStyleCnt="0"/>
      <dgm:spPr/>
    </dgm:pt>
    <dgm:pt modelId="{76A3154C-AFC4-4905-BBF3-239CAC28B084}" type="pres">
      <dgm:prSet presAssocID="{A6EC301D-1419-4F58-B3D6-D992C4AEA427}" presName="arrowAndChildren" presStyleCnt="0"/>
      <dgm:spPr/>
    </dgm:pt>
    <dgm:pt modelId="{CC0B1174-2BCD-4991-A3B8-2EA91F1926BF}" type="pres">
      <dgm:prSet presAssocID="{A6EC301D-1419-4F58-B3D6-D992C4AEA427}" presName="parentTextArrow" presStyleLbl="node1" presStyleIdx="2" presStyleCnt="3" custScaleY="57867"/>
      <dgm:spPr/>
    </dgm:pt>
  </dgm:ptLst>
  <dgm:cxnLst>
    <dgm:cxn modelId="{6E539603-5B47-4C74-A3BF-06F7358934EE}" srcId="{92C12A7C-1327-4C09-A248-2623B506ADE2}" destId="{604AF35E-0278-4E55-9841-D931BBFF42DE}" srcOrd="2" destOrd="0" parTransId="{72E16AB4-B395-42B9-8ACF-E9D65CFB70A1}" sibTransId="{F86FEC05-E903-4BFC-A31A-300462160451}"/>
    <dgm:cxn modelId="{C24DCD5D-D80D-433A-BD36-E38F579B9241}" srcId="{92C12A7C-1327-4C09-A248-2623B506ADE2}" destId="{A6EC301D-1419-4F58-B3D6-D992C4AEA427}" srcOrd="0" destOrd="0" parTransId="{652E001E-B901-40D8-8EA1-2F053080E416}" sibTransId="{B40CDFAE-92C8-46A1-8071-A76198194A34}"/>
    <dgm:cxn modelId="{45F7FD6E-B78F-45D2-9A14-6C9E770BD2D3}" type="presOf" srcId="{604AF35E-0278-4E55-9841-D931BBFF42DE}" destId="{04F60A49-3CA9-4797-9599-B3B27ACD9DF7}" srcOrd="0" destOrd="0" presId="urn:microsoft.com/office/officeart/2005/8/layout/process4"/>
    <dgm:cxn modelId="{3EF308AD-3E6A-4ACA-98E3-55763386C60F}" srcId="{92C12A7C-1327-4C09-A248-2623B506ADE2}" destId="{70E5C5CC-D45A-48A4-A642-BA8466675555}" srcOrd="1" destOrd="0" parTransId="{1B6F4119-F028-42BB-A28B-EB7040B62975}" sibTransId="{29A054F7-2053-4D32-8BE0-258B74216CCE}"/>
    <dgm:cxn modelId="{BD6A22B2-813E-44EF-AD50-6C04A3DCBF7F}" type="presOf" srcId="{92C12A7C-1327-4C09-A248-2623B506ADE2}" destId="{6F192D02-21BB-42C0-BEC2-A8445C40A2F8}" srcOrd="0" destOrd="0" presId="urn:microsoft.com/office/officeart/2005/8/layout/process4"/>
    <dgm:cxn modelId="{97296AD0-0FCF-426D-A997-9A5F779482BD}" type="presOf" srcId="{70E5C5CC-D45A-48A4-A642-BA8466675555}" destId="{01AF3F50-954C-4AC7-BE26-EDA2F256EB54}" srcOrd="0" destOrd="0" presId="urn:microsoft.com/office/officeart/2005/8/layout/process4"/>
    <dgm:cxn modelId="{4BDA15F3-65C0-4BD5-8E63-68D618D58BAA}" type="presOf" srcId="{A6EC301D-1419-4F58-B3D6-D992C4AEA427}" destId="{CC0B1174-2BCD-4991-A3B8-2EA91F1926BF}" srcOrd="0" destOrd="0" presId="urn:microsoft.com/office/officeart/2005/8/layout/process4"/>
    <dgm:cxn modelId="{DFFFC955-6DAB-4FA1-8101-BF473F63D7B1}" type="presParOf" srcId="{6F192D02-21BB-42C0-BEC2-A8445C40A2F8}" destId="{62C3CDAB-1669-408D-B615-4C193E665D37}" srcOrd="0" destOrd="0" presId="urn:microsoft.com/office/officeart/2005/8/layout/process4"/>
    <dgm:cxn modelId="{59913DD0-9CE9-46B6-92A3-8F015F1FAE70}" type="presParOf" srcId="{62C3CDAB-1669-408D-B615-4C193E665D37}" destId="{04F60A49-3CA9-4797-9599-B3B27ACD9DF7}" srcOrd="0" destOrd="0" presId="urn:microsoft.com/office/officeart/2005/8/layout/process4"/>
    <dgm:cxn modelId="{79318F42-6669-4CC2-819E-3E6CA00209CD}" type="presParOf" srcId="{6F192D02-21BB-42C0-BEC2-A8445C40A2F8}" destId="{7BD44DFE-05E0-42E8-977C-38571F6FDB05}" srcOrd="1" destOrd="0" presId="urn:microsoft.com/office/officeart/2005/8/layout/process4"/>
    <dgm:cxn modelId="{DA5E231C-2A11-4E7A-8C4C-04CBB72A7B3E}" type="presParOf" srcId="{6F192D02-21BB-42C0-BEC2-A8445C40A2F8}" destId="{E8E823BE-BB84-4F5A-9F00-2B5DF7E5B1B1}" srcOrd="2" destOrd="0" presId="urn:microsoft.com/office/officeart/2005/8/layout/process4"/>
    <dgm:cxn modelId="{5AB3A339-4129-469A-A65F-D43714941E1E}" type="presParOf" srcId="{E8E823BE-BB84-4F5A-9F00-2B5DF7E5B1B1}" destId="{01AF3F50-954C-4AC7-BE26-EDA2F256EB54}" srcOrd="0" destOrd="0" presId="urn:microsoft.com/office/officeart/2005/8/layout/process4"/>
    <dgm:cxn modelId="{71E780E9-14BB-4285-BFDD-7358AD5C40BC}" type="presParOf" srcId="{6F192D02-21BB-42C0-BEC2-A8445C40A2F8}" destId="{620EDBBB-20CA-47DE-8167-C50839ADE390}" srcOrd="3" destOrd="0" presId="urn:microsoft.com/office/officeart/2005/8/layout/process4"/>
    <dgm:cxn modelId="{2B74882A-4475-439C-9C17-A144BF4F5F1B}" type="presParOf" srcId="{6F192D02-21BB-42C0-BEC2-A8445C40A2F8}" destId="{76A3154C-AFC4-4905-BBF3-239CAC28B084}" srcOrd="4" destOrd="0" presId="urn:microsoft.com/office/officeart/2005/8/layout/process4"/>
    <dgm:cxn modelId="{ADD9AEF7-95A9-4403-9CD6-F55B7300AEDA}" type="presParOf" srcId="{76A3154C-AFC4-4905-BBF3-239CAC28B084}" destId="{CC0B1174-2BCD-4991-A3B8-2EA91F1926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771DD-4504-4321-B589-EB4B6D0F7A3D}">
      <dsp:nvSpPr>
        <dsp:cNvPr id="0" name=""/>
        <dsp:cNvSpPr/>
      </dsp:nvSpPr>
      <dsp:spPr>
        <a:xfrm>
          <a:off x="4343400" y="1686496"/>
          <a:ext cx="3401777" cy="77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61"/>
              </a:lnTo>
              <a:lnTo>
                <a:pt x="3401777" y="578461"/>
              </a:lnTo>
              <a:lnTo>
                <a:pt x="3401777" y="77525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03D35-4B00-4D75-814D-4DB8CAA7D523}">
      <dsp:nvSpPr>
        <dsp:cNvPr id="0" name=""/>
        <dsp:cNvSpPr/>
      </dsp:nvSpPr>
      <dsp:spPr>
        <a:xfrm>
          <a:off x="4343400" y="1686496"/>
          <a:ext cx="1133925" cy="77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61"/>
              </a:lnTo>
              <a:lnTo>
                <a:pt x="1133925" y="578461"/>
              </a:lnTo>
              <a:lnTo>
                <a:pt x="1133925" y="77525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A2A60-A153-4DE4-8929-42F5601CED9C}">
      <dsp:nvSpPr>
        <dsp:cNvPr id="0" name=""/>
        <dsp:cNvSpPr/>
      </dsp:nvSpPr>
      <dsp:spPr>
        <a:xfrm>
          <a:off x="3209474" y="1686496"/>
          <a:ext cx="1133925" cy="775258"/>
        </a:xfrm>
        <a:custGeom>
          <a:avLst/>
          <a:gdLst/>
          <a:ahLst/>
          <a:cxnLst/>
          <a:rect l="0" t="0" r="0" b="0"/>
          <a:pathLst>
            <a:path>
              <a:moveTo>
                <a:pt x="1133925" y="0"/>
              </a:moveTo>
              <a:lnTo>
                <a:pt x="1133925" y="578461"/>
              </a:lnTo>
              <a:lnTo>
                <a:pt x="0" y="578461"/>
              </a:lnTo>
              <a:lnTo>
                <a:pt x="0" y="77525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6641B-CCBF-45D0-A2E9-427B23A3DE6A}">
      <dsp:nvSpPr>
        <dsp:cNvPr id="0" name=""/>
        <dsp:cNvSpPr/>
      </dsp:nvSpPr>
      <dsp:spPr>
        <a:xfrm>
          <a:off x="941622" y="1686496"/>
          <a:ext cx="3401777" cy="775258"/>
        </a:xfrm>
        <a:custGeom>
          <a:avLst/>
          <a:gdLst/>
          <a:ahLst/>
          <a:cxnLst/>
          <a:rect l="0" t="0" r="0" b="0"/>
          <a:pathLst>
            <a:path>
              <a:moveTo>
                <a:pt x="3401777" y="0"/>
              </a:moveTo>
              <a:lnTo>
                <a:pt x="3401777" y="578461"/>
              </a:lnTo>
              <a:lnTo>
                <a:pt x="0" y="578461"/>
              </a:lnTo>
              <a:lnTo>
                <a:pt x="0" y="77525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6F450-AB19-4310-94AE-7253276E8E98}">
      <dsp:nvSpPr>
        <dsp:cNvPr id="0" name=""/>
        <dsp:cNvSpPr/>
      </dsp:nvSpPr>
      <dsp:spPr>
        <a:xfrm>
          <a:off x="2835419" y="368724"/>
          <a:ext cx="3015961" cy="13177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Priekšnosacījumi NVO izveidei</a:t>
          </a:r>
        </a:p>
      </dsp:txBody>
      <dsp:txXfrm>
        <a:off x="2835419" y="368724"/>
        <a:ext cx="3015961" cy="1317771"/>
      </dsp:txXfrm>
    </dsp:sp>
    <dsp:sp modelId="{D0677D5A-BFEE-4664-8DFD-C622C009C66C}">
      <dsp:nvSpPr>
        <dsp:cNvPr id="0" name=""/>
        <dsp:cNvSpPr/>
      </dsp:nvSpPr>
      <dsp:spPr>
        <a:xfrm>
          <a:off x="4493" y="2461755"/>
          <a:ext cx="1874257" cy="1288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b="1" kern="1200" dirty="0"/>
            <a:t>visu vecumu </a:t>
          </a:r>
        </a:p>
      </dsp:txBody>
      <dsp:txXfrm>
        <a:off x="4493" y="2461755"/>
        <a:ext cx="1874257" cy="1288364"/>
      </dsp:txXfrm>
    </dsp:sp>
    <dsp:sp modelId="{65E22C0A-C29B-4FFB-8A55-598E64216AAA}">
      <dsp:nvSpPr>
        <dsp:cNvPr id="0" name=""/>
        <dsp:cNvSpPr/>
      </dsp:nvSpPr>
      <dsp:spPr>
        <a:xfrm>
          <a:off x="2272345" y="2461755"/>
          <a:ext cx="1874257" cy="1288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b="1" kern="1200" dirty="0"/>
            <a:t>apņēmības pilni risināt problēmas </a:t>
          </a:r>
        </a:p>
      </dsp:txBody>
      <dsp:txXfrm>
        <a:off x="2272345" y="2461755"/>
        <a:ext cx="1874257" cy="1288364"/>
      </dsp:txXfrm>
    </dsp:sp>
    <dsp:sp modelId="{8BA264BF-BE47-42D6-822C-46F676DE03E0}">
      <dsp:nvSpPr>
        <dsp:cNvPr id="0" name=""/>
        <dsp:cNvSpPr/>
      </dsp:nvSpPr>
      <dsp:spPr>
        <a:xfrm>
          <a:off x="4540197" y="2461755"/>
          <a:ext cx="1874257" cy="1313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b="1" kern="1200" dirty="0"/>
            <a:t>ar patiesu entuziasmu</a:t>
          </a:r>
        </a:p>
      </dsp:txBody>
      <dsp:txXfrm>
        <a:off x="4540197" y="2461755"/>
        <a:ext cx="1874257" cy="1313817"/>
      </dsp:txXfrm>
    </dsp:sp>
    <dsp:sp modelId="{A19B9713-B96D-41EF-857F-6BCD18A483A3}">
      <dsp:nvSpPr>
        <dsp:cNvPr id="0" name=""/>
        <dsp:cNvSpPr/>
      </dsp:nvSpPr>
      <dsp:spPr>
        <a:xfrm>
          <a:off x="6808048" y="2461755"/>
          <a:ext cx="1874257" cy="1256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b="1" kern="1200" dirty="0"/>
            <a:t>resursi, zināšanas, prasmes un atbalsts</a:t>
          </a:r>
        </a:p>
      </dsp:txBody>
      <dsp:txXfrm>
        <a:off x="6808048" y="2461755"/>
        <a:ext cx="1874257" cy="12567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3FDE3-0803-4FFB-95F4-48B75281A404}">
      <dsp:nvSpPr>
        <dsp:cNvPr id="0" name=""/>
        <dsp:cNvSpPr/>
      </dsp:nvSpPr>
      <dsp:spPr>
        <a:xfrm>
          <a:off x="2193" y="0"/>
          <a:ext cx="4487221" cy="51604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kern="1200" dirty="0"/>
            <a:t>Informēšanas pienākumu izpilde:</a:t>
          </a:r>
        </a:p>
      </dsp:txBody>
      <dsp:txXfrm>
        <a:off x="2193" y="0"/>
        <a:ext cx="4487221" cy="1548131"/>
      </dsp:txXfrm>
    </dsp:sp>
    <dsp:sp modelId="{5EF03309-6EA0-4D9D-A085-87195ACA9667}">
      <dsp:nvSpPr>
        <dsp:cNvPr id="0" name=""/>
        <dsp:cNvSpPr/>
      </dsp:nvSpPr>
      <dsp:spPr>
        <a:xfrm>
          <a:off x="450915" y="1548572"/>
          <a:ext cx="3589777" cy="1013819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solidFill>
                <a:srgbClr val="800000"/>
              </a:solidFill>
            </a:rPr>
            <a:t>publicēt informāciju organizācijas tīmekļvietnē</a:t>
          </a:r>
        </a:p>
      </dsp:txBody>
      <dsp:txXfrm>
        <a:off x="480609" y="1578266"/>
        <a:ext cx="3530389" cy="954431"/>
      </dsp:txXfrm>
    </dsp:sp>
    <dsp:sp modelId="{FE2906F6-0E84-46D2-8878-56AB5CA2F1F9}">
      <dsp:nvSpPr>
        <dsp:cNvPr id="0" name=""/>
        <dsp:cNvSpPr/>
      </dsp:nvSpPr>
      <dsp:spPr>
        <a:xfrm>
          <a:off x="450915" y="2718364"/>
          <a:ext cx="3589777" cy="1013819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solidFill>
                <a:srgbClr val="800000"/>
              </a:solidFill>
            </a:rPr>
            <a:t>publikācijā, reģistrācijas lapās un anketās norādīt, ka pasākumā tiek veikta fotografēšana un/vai filmēšana</a:t>
          </a:r>
        </a:p>
      </dsp:txBody>
      <dsp:txXfrm>
        <a:off x="480609" y="2748058"/>
        <a:ext cx="3530389" cy="954431"/>
      </dsp:txXfrm>
    </dsp:sp>
    <dsp:sp modelId="{0592B15C-E5F7-4BFE-A9B0-D048DF58885B}">
      <dsp:nvSpPr>
        <dsp:cNvPr id="0" name=""/>
        <dsp:cNvSpPr/>
      </dsp:nvSpPr>
      <dsp:spPr>
        <a:xfrm>
          <a:off x="450915" y="3888155"/>
          <a:ext cx="3589777" cy="1013819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solidFill>
                <a:srgbClr val="800000"/>
              </a:solidFill>
            </a:rPr>
            <a:t>pasākuma norises vietā izvietot informatīvu norādi, ka pasākumā tiek veikta fotografēšana un/vai filmēšana</a:t>
          </a:r>
        </a:p>
      </dsp:txBody>
      <dsp:txXfrm>
        <a:off x="480609" y="3917849"/>
        <a:ext cx="3530389" cy="954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76CD4-E343-46B8-BF81-EF7E2ED59CDF}">
      <dsp:nvSpPr>
        <dsp:cNvPr id="0" name=""/>
        <dsp:cNvSpPr/>
      </dsp:nvSpPr>
      <dsp:spPr>
        <a:xfrm>
          <a:off x="651509" y="0"/>
          <a:ext cx="7383780" cy="452596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7D128D-5391-4431-9FCF-A9A626EF0F74}">
      <dsp:nvSpPr>
        <dsp:cNvPr id="0" name=""/>
        <dsp:cNvSpPr/>
      </dsp:nvSpPr>
      <dsp:spPr>
        <a:xfrm>
          <a:off x="2544" y="1357788"/>
          <a:ext cx="1532066" cy="18103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b="1" kern="1200" dirty="0"/>
            <a:t>mērķi, misija un vīzija</a:t>
          </a:r>
        </a:p>
      </dsp:txBody>
      <dsp:txXfrm>
        <a:off x="77333" y="1432577"/>
        <a:ext cx="1382488" cy="1660806"/>
      </dsp:txXfrm>
    </dsp:sp>
    <dsp:sp modelId="{5A0ABC1A-D745-44F7-8034-43578E786548}">
      <dsp:nvSpPr>
        <dsp:cNvPr id="0" name=""/>
        <dsp:cNvSpPr/>
      </dsp:nvSpPr>
      <dsp:spPr>
        <a:xfrm>
          <a:off x="1789955" y="1357788"/>
          <a:ext cx="1532066" cy="18103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b="1" kern="1200" dirty="0"/>
            <a:t>biedru padome</a:t>
          </a:r>
        </a:p>
      </dsp:txBody>
      <dsp:txXfrm>
        <a:off x="1864744" y="1432577"/>
        <a:ext cx="1382488" cy="1660806"/>
      </dsp:txXfrm>
    </dsp:sp>
    <dsp:sp modelId="{93D73256-8F8C-4641-9CC7-79B0E8DEF329}">
      <dsp:nvSpPr>
        <dsp:cNvPr id="0" name=""/>
        <dsp:cNvSpPr/>
      </dsp:nvSpPr>
      <dsp:spPr>
        <a:xfrm>
          <a:off x="3577366" y="1357788"/>
          <a:ext cx="1532066" cy="18103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b="1" kern="1200" dirty="0"/>
            <a:t>nosaukums </a:t>
          </a:r>
        </a:p>
      </dsp:txBody>
      <dsp:txXfrm>
        <a:off x="3652155" y="1432577"/>
        <a:ext cx="1382488" cy="1660806"/>
      </dsp:txXfrm>
    </dsp:sp>
    <dsp:sp modelId="{22EAFA17-AA7B-4977-8061-42AE7AE24F28}">
      <dsp:nvSpPr>
        <dsp:cNvPr id="0" name=""/>
        <dsp:cNvSpPr/>
      </dsp:nvSpPr>
      <dsp:spPr>
        <a:xfrm>
          <a:off x="5364777" y="1357788"/>
          <a:ext cx="1532066" cy="18103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b="1" kern="1200" dirty="0"/>
            <a:t>statūti</a:t>
          </a:r>
        </a:p>
      </dsp:txBody>
      <dsp:txXfrm>
        <a:off x="5439566" y="1432577"/>
        <a:ext cx="1382488" cy="1660806"/>
      </dsp:txXfrm>
    </dsp:sp>
    <dsp:sp modelId="{D90E8342-579D-4C55-BADF-B7A2BAC60C3A}">
      <dsp:nvSpPr>
        <dsp:cNvPr id="0" name=""/>
        <dsp:cNvSpPr/>
      </dsp:nvSpPr>
      <dsp:spPr>
        <a:xfrm>
          <a:off x="7152188" y="1357788"/>
          <a:ext cx="1532066" cy="181038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b="1" kern="1200" dirty="0"/>
            <a:t>reģistrēt</a:t>
          </a:r>
        </a:p>
      </dsp:txBody>
      <dsp:txXfrm>
        <a:off x="7226977" y="1432577"/>
        <a:ext cx="1382488" cy="1660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6395A-9ED2-4D0A-B731-F39FE04AFE77}">
      <dsp:nvSpPr>
        <dsp:cNvPr id="0" name=""/>
        <dsp:cNvSpPr/>
      </dsp:nvSpPr>
      <dsp:spPr>
        <a:xfrm>
          <a:off x="0" y="2209"/>
          <a:ext cx="868680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CDF09-3E4D-421A-87DF-727C20050528}">
      <dsp:nvSpPr>
        <dsp:cNvPr id="0" name=""/>
        <dsp:cNvSpPr/>
      </dsp:nvSpPr>
      <dsp:spPr>
        <a:xfrm>
          <a:off x="0" y="2209"/>
          <a:ext cx="1737360" cy="4521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b="1" kern="1200" dirty="0"/>
            <a:t>NVO reģistrācija</a:t>
          </a:r>
        </a:p>
      </dsp:txBody>
      <dsp:txXfrm>
        <a:off x="0" y="2209"/>
        <a:ext cx="1737360" cy="4521542"/>
      </dsp:txXfrm>
    </dsp:sp>
    <dsp:sp modelId="{3794F6A9-B04B-441C-869D-080430DE2266}">
      <dsp:nvSpPr>
        <dsp:cNvPr id="0" name=""/>
        <dsp:cNvSpPr/>
      </dsp:nvSpPr>
      <dsp:spPr>
        <a:xfrm>
          <a:off x="1867662" y="37810"/>
          <a:ext cx="6819138" cy="71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jāizvēlas NVO juridiskā forma </a:t>
          </a:r>
        </a:p>
      </dsp:txBody>
      <dsp:txXfrm>
        <a:off x="1867662" y="37810"/>
        <a:ext cx="6819138" cy="712010"/>
      </dsp:txXfrm>
    </dsp:sp>
    <dsp:sp modelId="{9629D6DB-FBD3-4E9D-8721-0846080B7AF2}">
      <dsp:nvSpPr>
        <dsp:cNvPr id="0" name=""/>
        <dsp:cNvSpPr/>
      </dsp:nvSpPr>
      <dsp:spPr>
        <a:xfrm>
          <a:off x="1737360" y="749820"/>
          <a:ext cx="69494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99060-0F24-46D8-A43B-6543153292EF}">
      <dsp:nvSpPr>
        <dsp:cNvPr id="0" name=""/>
        <dsp:cNvSpPr/>
      </dsp:nvSpPr>
      <dsp:spPr>
        <a:xfrm>
          <a:off x="1867662" y="785421"/>
          <a:ext cx="6819138" cy="71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jāpieņem lēmums par NVO dibināšanu</a:t>
          </a:r>
        </a:p>
      </dsp:txBody>
      <dsp:txXfrm>
        <a:off x="1867662" y="785421"/>
        <a:ext cx="6819138" cy="712010"/>
      </dsp:txXfrm>
    </dsp:sp>
    <dsp:sp modelId="{EBE887BE-4602-4A25-8BF8-C76FAFA8497A}">
      <dsp:nvSpPr>
        <dsp:cNvPr id="0" name=""/>
        <dsp:cNvSpPr/>
      </dsp:nvSpPr>
      <dsp:spPr>
        <a:xfrm>
          <a:off x="1737360" y="1497431"/>
          <a:ext cx="69494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129AC-596E-4B73-B1C0-39461DD2C3EB}">
      <dsp:nvSpPr>
        <dsp:cNvPr id="0" name=""/>
        <dsp:cNvSpPr/>
      </dsp:nvSpPr>
      <dsp:spPr>
        <a:xfrm>
          <a:off x="1867662" y="1533032"/>
          <a:ext cx="6819138" cy="71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solidFill>
                <a:srgbClr val="002060"/>
              </a:solidFill>
            </a:rPr>
            <a:t>jāapstiprina statūti</a:t>
          </a:r>
        </a:p>
      </dsp:txBody>
      <dsp:txXfrm>
        <a:off x="1867662" y="1533032"/>
        <a:ext cx="6819138" cy="712010"/>
      </dsp:txXfrm>
    </dsp:sp>
    <dsp:sp modelId="{BD7F690F-F6A2-4153-9722-FB6A30041957}">
      <dsp:nvSpPr>
        <dsp:cNvPr id="0" name=""/>
        <dsp:cNvSpPr/>
      </dsp:nvSpPr>
      <dsp:spPr>
        <a:xfrm>
          <a:off x="1737360" y="2245042"/>
          <a:ext cx="69494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40DFA-90DF-4D14-937D-309F5D6AF5B6}">
      <dsp:nvSpPr>
        <dsp:cNvPr id="0" name=""/>
        <dsp:cNvSpPr/>
      </dsp:nvSpPr>
      <dsp:spPr>
        <a:xfrm>
          <a:off x="1867662" y="2280643"/>
          <a:ext cx="6819138" cy="71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jāievēl pārvaldes institūcija (valde) </a:t>
          </a:r>
        </a:p>
      </dsp:txBody>
      <dsp:txXfrm>
        <a:off x="1867662" y="2280643"/>
        <a:ext cx="6819138" cy="712010"/>
      </dsp:txXfrm>
    </dsp:sp>
    <dsp:sp modelId="{AD68AC34-600F-49D2-8C7B-74E9FD0BA072}">
      <dsp:nvSpPr>
        <dsp:cNvPr id="0" name=""/>
        <dsp:cNvSpPr/>
      </dsp:nvSpPr>
      <dsp:spPr>
        <a:xfrm>
          <a:off x="1737360" y="2992653"/>
          <a:ext cx="69494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D7BCB-3BA1-4963-BE09-3F50FCEE0925}">
      <dsp:nvSpPr>
        <dsp:cNvPr id="0" name=""/>
        <dsp:cNvSpPr/>
      </dsp:nvSpPr>
      <dsp:spPr>
        <a:xfrm>
          <a:off x="1867662" y="3028254"/>
          <a:ext cx="6819138" cy="71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jāaizpilda īpaša Uzņēmumu reģistra veidlapa (B2. veidlapa)</a:t>
          </a:r>
        </a:p>
      </dsp:txBody>
      <dsp:txXfrm>
        <a:off x="1867662" y="3028254"/>
        <a:ext cx="6819138" cy="712010"/>
      </dsp:txXfrm>
    </dsp:sp>
    <dsp:sp modelId="{4DEB5F06-ADE5-4CBB-9929-AB6AC799EF07}">
      <dsp:nvSpPr>
        <dsp:cNvPr id="0" name=""/>
        <dsp:cNvSpPr/>
      </dsp:nvSpPr>
      <dsp:spPr>
        <a:xfrm>
          <a:off x="1737360" y="3740264"/>
          <a:ext cx="69494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36B62-5658-4D8F-9378-B2157DF64409}">
      <dsp:nvSpPr>
        <dsp:cNvPr id="0" name=""/>
        <dsp:cNvSpPr/>
      </dsp:nvSpPr>
      <dsp:spPr>
        <a:xfrm>
          <a:off x="1867662" y="3775865"/>
          <a:ext cx="6819138" cy="71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jāiesniedz pieteikums</a:t>
          </a:r>
        </a:p>
      </dsp:txBody>
      <dsp:txXfrm>
        <a:off x="1867662" y="3775865"/>
        <a:ext cx="6819138" cy="712010"/>
      </dsp:txXfrm>
    </dsp:sp>
    <dsp:sp modelId="{22C0EA07-C4F2-492E-9014-8AC64F146474}">
      <dsp:nvSpPr>
        <dsp:cNvPr id="0" name=""/>
        <dsp:cNvSpPr/>
      </dsp:nvSpPr>
      <dsp:spPr>
        <a:xfrm>
          <a:off x="1737360" y="4487875"/>
          <a:ext cx="69494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A30E9-2EF5-4503-AE2B-16C2A6F075C8}">
      <dsp:nvSpPr>
        <dsp:cNvPr id="0" name=""/>
        <dsp:cNvSpPr/>
      </dsp:nvSpPr>
      <dsp:spPr>
        <a:xfrm>
          <a:off x="3241378" y="1733639"/>
          <a:ext cx="2203530" cy="1906143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4000" b="1" kern="1200" dirty="0">
              <a:solidFill>
                <a:srgbClr val="002060"/>
              </a:solidFill>
            </a:rPr>
            <a:t>statūti</a:t>
          </a:r>
        </a:p>
      </dsp:txBody>
      <dsp:txXfrm>
        <a:off x="3606534" y="2049514"/>
        <a:ext cx="1473218" cy="1274393"/>
      </dsp:txXfrm>
    </dsp:sp>
    <dsp:sp modelId="{12B8B83B-2A78-4E50-9592-4A8C2A6C8F66}">
      <dsp:nvSpPr>
        <dsp:cNvPr id="0" name=""/>
        <dsp:cNvSpPr/>
      </dsp:nvSpPr>
      <dsp:spPr>
        <a:xfrm>
          <a:off x="4621211" y="821678"/>
          <a:ext cx="831385" cy="71634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D18EAE-FDB9-4AC4-9669-805EF23CC58F}">
      <dsp:nvSpPr>
        <dsp:cNvPr id="0" name=""/>
        <dsp:cNvSpPr/>
      </dsp:nvSpPr>
      <dsp:spPr>
        <a:xfrm>
          <a:off x="3444355" y="0"/>
          <a:ext cx="1805777" cy="1562209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nosaukums</a:t>
          </a:r>
        </a:p>
      </dsp:txBody>
      <dsp:txXfrm>
        <a:off x="3743611" y="258891"/>
        <a:ext cx="1207265" cy="1044427"/>
      </dsp:txXfrm>
    </dsp:sp>
    <dsp:sp modelId="{94156E18-4138-4EB8-948C-D69E02A8A135}">
      <dsp:nvSpPr>
        <dsp:cNvPr id="0" name=""/>
        <dsp:cNvSpPr/>
      </dsp:nvSpPr>
      <dsp:spPr>
        <a:xfrm>
          <a:off x="5591503" y="2160868"/>
          <a:ext cx="831385" cy="71634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1BDC2-0E01-4B22-B151-1FFF0BE2E080}">
      <dsp:nvSpPr>
        <dsp:cNvPr id="0" name=""/>
        <dsp:cNvSpPr/>
      </dsp:nvSpPr>
      <dsp:spPr>
        <a:xfrm>
          <a:off x="5100463" y="960863"/>
          <a:ext cx="1805777" cy="1562209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mērķi un uzdevumi</a:t>
          </a:r>
        </a:p>
      </dsp:txBody>
      <dsp:txXfrm>
        <a:off x="5399719" y="1219754"/>
        <a:ext cx="1207265" cy="1044427"/>
      </dsp:txXfrm>
    </dsp:sp>
    <dsp:sp modelId="{2A561ECB-A971-42E0-830D-A841BFCC3CB8}">
      <dsp:nvSpPr>
        <dsp:cNvPr id="0" name=""/>
        <dsp:cNvSpPr/>
      </dsp:nvSpPr>
      <dsp:spPr>
        <a:xfrm>
          <a:off x="4917476" y="3672563"/>
          <a:ext cx="831385" cy="71634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51689-CE4F-46FB-9420-9DF0650C9FA1}">
      <dsp:nvSpPr>
        <dsp:cNvPr id="0" name=""/>
        <dsp:cNvSpPr/>
      </dsp:nvSpPr>
      <dsp:spPr>
        <a:xfrm>
          <a:off x="5100463" y="2849810"/>
          <a:ext cx="1805777" cy="1562209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darbības ilgums</a:t>
          </a:r>
        </a:p>
      </dsp:txBody>
      <dsp:txXfrm>
        <a:off x="5399719" y="3108701"/>
        <a:ext cx="1207265" cy="1044427"/>
      </dsp:txXfrm>
    </dsp:sp>
    <dsp:sp modelId="{4E74A846-46B9-47CD-9C87-B44FB2BB394C}">
      <dsp:nvSpPr>
        <dsp:cNvPr id="0" name=""/>
        <dsp:cNvSpPr/>
      </dsp:nvSpPr>
      <dsp:spPr>
        <a:xfrm>
          <a:off x="3245478" y="3829483"/>
          <a:ext cx="831385" cy="71634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DE44A-2623-4F82-B56D-A5DC8175DE1B}">
      <dsp:nvSpPr>
        <dsp:cNvPr id="0" name=""/>
        <dsp:cNvSpPr/>
      </dsp:nvSpPr>
      <dsp:spPr>
        <a:xfrm>
          <a:off x="3444355" y="3811749"/>
          <a:ext cx="1805777" cy="1562209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iestāšanās un izstāšanās noteikumi</a:t>
          </a:r>
        </a:p>
      </dsp:txBody>
      <dsp:txXfrm>
        <a:off x="3743611" y="4070640"/>
        <a:ext cx="1207265" cy="1044427"/>
      </dsp:txXfrm>
    </dsp:sp>
    <dsp:sp modelId="{7BC651C3-3409-484C-A7E5-4C5CE0EDCE9D}">
      <dsp:nvSpPr>
        <dsp:cNvPr id="0" name=""/>
        <dsp:cNvSpPr/>
      </dsp:nvSpPr>
      <dsp:spPr>
        <a:xfrm>
          <a:off x="2259297" y="2490829"/>
          <a:ext cx="831385" cy="71634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A9690-64FB-4BED-9BEE-E8C932D8E996}">
      <dsp:nvSpPr>
        <dsp:cNvPr id="0" name=""/>
        <dsp:cNvSpPr/>
      </dsp:nvSpPr>
      <dsp:spPr>
        <a:xfrm>
          <a:off x="1780558" y="2850885"/>
          <a:ext cx="1805777" cy="1562209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dibinātāju tiesības un pienākumi</a:t>
          </a:r>
        </a:p>
      </dsp:txBody>
      <dsp:txXfrm>
        <a:off x="2079814" y="3109776"/>
        <a:ext cx="1207265" cy="1044427"/>
      </dsp:txXfrm>
    </dsp:sp>
    <dsp:sp modelId="{5F6C2778-9C83-4EE6-90B1-56A0060B483E}">
      <dsp:nvSpPr>
        <dsp:cNvPr id="0" name=""/>
        <dsp:cNvSpPr/>
      </dsp:nvSpPr>
      <dsp:spPr>
        <a:xfrm>
          <a:off x="1780558" y="958714"/>
          <a:ext cx="1805777" cy="1562209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struktūrvienību tiesības un pienākumi</a:t>
          </a:r>
        </a:p>
      </dsp:txBody>
      <dsp:txXfrm>
        <a:off x="2079814" y="1217605"/>
        <a:ext cx="1207265" cy="10444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4ECE8-7FDF-4C2B-AF49-04A06C14A490}">
      <dsp:nvSpPr>
        <dsp:cNvPr id="0" name=""/>
        <dsp:cNvSpPr/>
      </dsp:nvSpPr>
      <dsp:spPr>
        <a:xfrm>
          <a:off x="657" y="284045"/>
          <a:ext cx="2829148" cy="33949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ietvars</a:t>
          </a:r>
        </a:p>
      </dsp:txBody>
      <dsp:txXfrm rot="16200000">
        <a:off x="-1108368" y="1393071"/>
        <a:ext cx="2783881" cy="565829"/>
      </dsp:txXfrm>
    </dsp:sp>
    <dsp:sp modelId="{4E2BE180-9D75-45FE-86F9-01BBE12A3DC3}">
      <dsp:nvSpPr>
        <dsp:cNvPr id="0" name=""/>
        <dsp:cNvSpPr/>
      </dsp:nvSpPr>
      <dsp:spPr>
        <a:xfrm>
          <a:off x="566487" y="284045"/>
          <a:ext cx="2107715" cy="3394977"/>
        </a:xfrm>
        <a:prstGeom prst="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>
              <a:solidFill>
                <a:srgbClr val="C00000"/>
              </a:solidFill>
            </a:rPr>
            <a:t>mērķi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C00000"/>
              </a:solidFill>
            </a:rPr>
            <a:t>st</a:t>
          </a:r>
          <a:r>
            <a:rPr lang="lv-LV" sz="2400" kern="1200" dirty="0">
              <a:solidFill>
                <a:srgbClr val="C00000"/>
              </a:solidFill>
            </a:rPr>
            <a:t>atūti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>
              <a:solidFill>
                <a:srgbClr val="C00000"/>
              </a:solidFill>
            </a:rPr>
            <a:t>stratēģijas, kā sasniegt mērķus</a:t>
          </a:r>
        </a:p>
      </dsp:txBody>
      <dsp:txXfrm>
        <a:off x="566487" y="284045"/>
        <a:ext cx="2107715" cy="3394977"/>
      </dsp:txXfrm>
    </dsp:sp>
    <dsp:sp modelId="{6982210C-6693-4140-842D-B89C8458EDD7}">
      <dsp:nvSpPr>
        <dsp:cNvPr id="0" name=""/>
        <dsp:cNvSpPr/>
      </dsp:nvSpPr>
      <dsp:spPr>
        <a:xfrm>
          <a:off x="2928825" y="284045"/>
          <a:ext cx="2829148" cy="33949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spējas</a:t>
          </a:r>
        </a:p>
      </dsp:txBody>
      <dsp:txXfrm rot="16200000">
        <a:off x="1819799" y="1393071"/>
        <a:ext cx="2783881" cy="565829"/>
      </dsp:txXfrm>
    </dsp:sp>
    <dsp:sp modelId="{ED06E084-B3D7-49C7-B9D1-03E3E283BE66}">
      <dsp:nvSpPr>
        <dsp:cNvPr id="0" name=""/>
        <dsp:cNvSpPr/>
      </dsp:nvSpPr>
      <dsp:spPr>
        <a:xfrm rot="5400000">
          <a:off x="2693405" y="2983468"/>
          <a:ext cx="499132" cy="424372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E0B21DE-68E8-4575-AD1D-E4E2A64CEC8F}">
      <dsp:nvSpPr>
        <dsp:cNvPr id="0" name=""/>
        <dsp:cNvSpPr/>
      </dsp:nvSpPr>
      <dsp:spPr>
        <a:xfrm>
          <a:off x="3494655" y="284045"/>
          <a:ext cx="2107715" cy="3394977"/>
        </a:xfrm>
        <a:prstGeom prst="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>
              <a:solidFill>
                <a:srgbClr val="00B050"/>
              </a:solidFill>
            </a:rPr>
            <a:t>vadība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>
              <a:solidFill>
                <a:srgbClr val="00B050"/>
              </a:solidFill>
            </a:rPr>
            <a:t>cilvēku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>
              <a:solidFill>
                <a:srgbClr val="00B050"/>
              </a:solidFill>
            </a:rPr>
            <a:t>nauda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>
              <a:solidFill>
                <a:srgbClr val="00B050"/>
              </a:solidFill>
            </a:rPr>
            <a:t>citi resursi</a:t>
          </a:r>
        </a:p>
      </dsp:txBody>
      <dsp:txXfrm>
        <a:off x="3494655" y="284045"/>
        <a:ext cx="2107715" cy="3394977"/>
      </dsp:txXfrm>
    </dsp:sp>
    <dsp:sp modelId="{8F319725-CC4D-43AF-8E07-589AD5B9586C}">
      <dsp:nvSpPr>
        <dsp:cNvPr id="0" name=""/>
        <dsp:cNvSpPr/>
      </dsp:nvSpPr>
      <dsp:spPr>
        <a:xfrm>
          <a:off x="5856994" y="284045"/>
          <a:ext cx="2829148" cy="339497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/>
            <a:t>darbības organizācija</a:t>
          </a:r>
        </a:p>
      </dsp:txBody>
      <dsp:txXfrm rot="16200000">
        <a:off x="4747968" y="1393071"/>
        <a:ext cx="2783881" cy="565829"/>
      </dsp:txXfrm>
    </dsp:sp>
    <dsp:sp modelId="{A71E2B2C-FBB1-489F-B88D-979CBE939F2A}">
      <dsp:nvSpPr>
        <dsp:cNvPr id="0" name=""/>
        <dsp:cNvSpPr/>
      </dsp:nvSpPr>
      <dsp:spPr>
        <a:xfrm rot="5400000">
          <a:off x="5621573" y="2983468"/>
          <a:ext cx="499132" cy="424372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EEB7CF8-5BA8-4A4B-9B09-E5E5DA94FFFC}">
      <dsp:nvSpPr>
        <dsp:cNvPr id="0" name=""/>
        <dsp:cNvSpPr/>
      </dsp:nvSpPr>
      <dsp:spPr>
        <a:xfrm>
          <a:off x="6422823" y="284045"/>
          <a:ext cx="2107715" cy="3394977"/>
        </a:xfrm>
        <a:prstGeom prst="rect">
          <a:avLst/>
        </a:prstGeom>
        <a:noFill/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>
              <a:solidFill>
                <a:srgbClr val="7030A0"/>
              </a:solidFill>
            </a:rPr>
            <a:t>labas pārvaldības principi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>
              <a:solidFill>
                <a:srgbClr val="7030A0"/>
              </a:solidFill>
            </a:rPr>
            <a:t>īstenotās aktivitātes</a:t>
          </a:r>
        </a:p>
      </dsp:txBody>
      <dsp:txXfrm>
        <a:off x="6422823" y="284045"/>
        <a:ext cx="2107715" cy="33949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1962B-CC55-4884-870D-C09FD2639481}">
      <dsp:nvSpPr>
        <dsp:cNvPr id="0" name=""/>
        <dsp:cNvSpPr/>
      </dsp:nvSpPr>
      <dsp:spPr>
        <a:xfrm>
          <a:off x="1397710" y="335672"/>
          <a:ext cx="2707874" cy="227751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2835B-DD11-4252-96BC-2AB3839D245F}">
      <dsp:nvSpPr>
        <dsp:cNvPr id="0" name=""/>
        <dsp:cNvSpPr/>
      </dsp:nvSpPr>
      <dsp:spPr>
        <a:xfrm>
          <a:off x="388930" y="1293099"/>
          <a:ext cx="1467571" cy="1467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kern="1200" dirty="0">
              <a:solidFill>
                <a:srgbClr val="C00000"/>
              </a:solidFill>
            </a:rPr>
            <a:t>Maza</a:t>
          </a:r>
          <a:r>
            <a:rPr lang="lv-LV" sz="2500" kern="1200" dirty="0">
              <a:solidFill>
                <a:srgbClr val="C00000"/>
              </a:solidFill>
            </a:rPr>
            <a:t> -   </a:t>
          </a:r>
          <a:r>
            <a:rPr lang="lv-LV" sz="2000" kern="1200" dirty="0">
              <a:solidFill>
                <a:srgbClr val="C00000"/>
              </a:solidFill>
            </a:rPr>
            <a:t>vismaz divi cilvēki </a:t>
          </a:r>
        </a:p>
      </dsp:txBody>
      <dsp:txXfrm>
        <a:off x="388930" y="1293099"/>
        <a:ext cx="1467571" cy="1467571"/>
      </dsp:txXfrm>
    </dsp:sp>
    <dsp:sp modelId="{075554C6-C3AA-4FB3-B860-C5E8CC3DA3B2}">
      <dsp:nvSpPr>
        <dsp:cNvPr id="0" name=""/>
        <dsp:cNvSpPr/>
      </dsp:nvSpPr>
      <dsp:spPr>
        <a:xfrm>
          <a:off x="5589995" y="335672"/>
          <a:ext cx="2707874" cy="227751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6040F-9985-4F92-B05E-9359261A2CE3}">
      <dsp:nvSpPr>
        <dsp:cNvPr id="0" name=""/>
        <dsp:cNvSpPr/>
      </dsp:nvSpPr>
      <dsp:spPr>
        <a:xfrm>
          <a:off x="4581215" y="1293099"/>
          <a:ext cx="1467571" cy="1467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kern="1200" dirty="0">
              <a:solidFill>
                <a:srgbClr val="C00000"/>
              </a:solidFill>
            </a:rPr>
            <a:t>Liela - </a:t>
          </a:r>
          <a:r>
            <a:rPr lang="lv-LV" sz="2000" kern="1200" dirty="0">
              <a:solidFill>
                <a:srgbClr val="C00000"/>
              </a:solidFill>
            </a:rPr>
            <a:t>bez ierobežojuma</a:t>
          </a:r>
        </a:p>
      </dsp:txBody>
      <dsp:txXfrm>
        <a:off x="4581215" y="1293099"/>
        <a:ext cx="1467571" cy="14675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E33FE-9BC2-4029-B455-94CD99EA9BB3}">
      <dsp:nvSpPr>
        <dsp:cNvPr id="0" name=""/>
        <dsp:cNvSpPr/>
      </dsp:nvSpPr>
      <dsp:spPr>
        <a:xfrm>
          <a:off x="2275452" y="228"/>
          <a:ext cx="3413179" cy="8925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/>
            <a:t>tiesīga pieņemt lēmumus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/>
            <a:t>visi NVO biedri</a:t>
          </a:r>
        </a:p>
      </dsp:txBody>
      <dsp:txXfrm>
        <a:off x="2275452" y="111798"/>
        <a:ext cx="3078469" cy="669421"/>
      </dsp:txXfrm>
    </dsp:sp>
    <dsp:sp modelId="{09A87C8F-35F5-4418-965C-22F7D0A9B16F}">
      <dsp:nvSpPr>
        <dsp:cNvPr id="0" name=""/>
        <dsp:cNvSpPr/>
      </dsp:nvSpPr>
      <dsp:spPr>
        <a:xfrm>
          <a:off x="0" y="228"/>
          <a:ext cx="2275452" cy="892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>
              <a:solidFill>
                <a:schemeClr val="tx1"/>
              </a:solidFill>
            </a:rPr>
            <a:t>kopsapulce</a:t>
          </a:r>
        </a:p>
      </dsp:txBody>
      <dsp:txXfrm>
        <a:off x="43571" y="43799"/>
        <a:ext cx="2188310" cy="805419"/>
      </dsp:txXfrm>
    </dsp:sp>
    <dsp:sp modelId="{88152845-7AD8-45C7-AA69-DA514509DC0F}">
      <dsp:nvSpPr>
        <dsp:cNvPr id="0" name=""/>
        <dsp:cNvSpPr/>
      </dsp:nvSpPr>
      <dsp:spPr>
        <a:xfrm>
          <a:off x="2275452" y="982046"/>
          <a:ext cx="3413179" cy="8925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/>
            <a:t>tiesīga pieņemt lēmumus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kern="1200" dirty="0"/>
            <a:t>viens vai vairāki locekļi</a:t>
          </a:r>
        </a:p>
      </dsp:txBody>
      <dsp:txXfrm>
        <a:off x="2275452" y="1093616"/>
        <a:ext cx="3078469" cy="669421"/>
      </dsp:txXfrm>
    </dsp:sp>
    <dsp:sp modelId="{77E8585C-2686-4C52-9256-490CF767775F}">
      <dsp:nvSpPr>
        <dsp:cNvPr id="0" name=""/>
        <dsp:cNvSpPr/>
      </dsp:nvSpPr>
      <dsp:spPr>
        <a:xfrm>
          <a:off x="0" y="982046"/>
          <a:ext cx="2275452" cy="89256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>
              <a:solidFill>
                <a:schemeClr val="tx1"/>
              </a:solidFill>
            </a:rPr>
            <a:t>valde</a:t>
          </a:r>
        </a:p>
      </dsp:txBody>
      <dsp:txXfrm>
        <a:off x="43571" y="1025617"/>
        <a:ext cx="2188310" cy="8054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E3310-7051-48CE-B4AB-55DEC8FE5069}">
      <dsp:nvSpPr>
        <dsp:cNvPr id="0" name=""/>
        <dsp:cNvSpPr/>
      </dsp:nvSpPr>
      <dsp:spPr>
        <a:xfrm>
          <a:off x="0" y="0"/>
          <a:ext cx="4104456" cy="1530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0" kern="1200" dirty="0">
              <a:solidFill>
                <a:srgbClr val="800000"/>
              </a:solidFill>
            </a:rPr>
            <a:t>Personas</a:t>
          </a:r>
          <a:endParaRPr lang="en-US" sz="2800" b="0" kern="1200" dirty="0">
            <a:solidFill>
              <a:srgbClr val="800000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dirty="0">
              <a:solidFill>
                <a:srgbClr val="800000"/>
              </a:solidFill>
            </a:rPr>
            <a:t>datu aizsardzības princips</a:t>
          </a:r>
        </a:p>
      </dsp:txBody>
      <dsp:txXfrm>
        <a:off x="74729" y="74729"/>
        <a:ext cx="3954998" cy="1381368"/>
      </dsp:txXfrm>
    </dsp:sp>
    <dsp:sp modelId="{46A42EDB-E261-41B9-8CAA-2345A8B08175}">
      <dsp:nvSpPr>
        <dsp:cNvPr id="0" name=""/>
        <dsp:cNvSpPr/>
      </dsp:nvSpPr>
      <dsp:spPr>
        <a:xfrm>
          <a:off x="0" y="1531082"/>
          <a:ext cx="4104456" cy="3193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endParaRPr lang="lv-LV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lv-LV" sz="2400" kern="1200" dirty="0"/>
            <a:t> brīvprātīgie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lv-LV" sz="2400" kern="1200" dirty="0"/>
            <a:t> ziedotāji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lv-LV" sz="2400" kern="1200" dirty="0"/>
            <a:t> personāls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lv-LV" sz="2400" kern="1200" dirty="0"/>
            <a:t> pakalpojumu lietotāji</a:t>
          </a:r>
        </a:p>
      </dsp:txBody>
      <dsp:txXfrm>
        <a:off x="0" y="1531082"/>
        <a:ext cx="4104456" cy="31930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60A49-3CA9-4797-9599-B3B27ACD9DF7}">
      <dsp:nvSpPr>
        <dsp:cNvPr id="0" name=""/>
        <dsp:cNvSpPr/>
      </dsp:nvSpPr>
      <dsp:spPr>
        <a:xfrm>
          <a:off x="0" y="3238036"/>
          <a:ext cx="7992888" cy="180500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- </a:t>
          </a:r>
          <a:r>
            <a:rPr lang="lv-LV" sz="2400" b="1" kern="1200" dirty="0">
              <a:solidFill>
                <a:srgbClr val="002060"/>
              </a:solidFill>
            </a:rPr>
            <a:t>dati, kas nepārprotami identificē personu: </a:t>
          </a:r>
          <a:r>
            <a:rPr lang="lv-LV" sz="2400" b="0" kern="1200" dirty="0">
              <a:solidFill>
                <a:srgbClr val="002060"/>
              </a:solidFill>
            </a:rPr>
            <a:t>vārds, uzvārds, e-pasta adrese                                                                                       </a:t>
          </a:r>
          <a:r>
            <a:rPr lang="en-US" sz="2400" kern="1200" dirty="0">
              <a:solidFill>
                <a:srgbClr val="002060"/>
              </a:solidFill>
            </a:rPr>
            <a:t>- </a:t>
          </a:r>
          <a:r>
            <a:rPr lang="sv-SE" sz="2400" kern="1200" dirty="0">
              <a:solidFill>
                <a:srgbClr val="002060"/>
              </a:solidFill>
            </a:rPr>
            <a:t>dati, kas paši par sevi neidentificē, bet </a:t>
          </a:r>
          <a:r>
            <a:rPr lang="sv-SE" sz="2400" b="1" kern="1200" dirty="0">
              <a:solidFill>
                <a:srgbClr val="002060"/>
              </a:solidFill>
            </a:rPr>
            <a:t>var identificēt </a:t>
          </a:r>
          <a:r>
            <a:rPr lang="sv-SE" sz="2400" kern="1200" dirty="0">
              <a:solidFill>
                <a:srgbClr val="002060"/>
              </a:solidFill>
            </a:rPr>
            <a:t>personu, ja tie tiek apvienoti ar citu informāciju</a:t>
          </a:r>
          <a:endParaRPr lang="lv-LV" sz="2400" kern="1200" dirty="0">
            <a:solidFill>
              <a:srgbClr val="002060"/>
            </a:solidFill>
          </a:endParaRPr>
        </a:p>
      </dsp:txBody>
      <dsp:txXfrm>
        <a:off x="0" y="3238036"/>
        <a:ext cx="7992888" cy="1805008"/>
      </dsp:txXfrm>
    </dsp:sp>
    <dsp:sp modelId="{01AF3F50-954C-4AC7-BE26-EDA2F256EB54}">
      <dsp:nvSpPr>
        <dsp:cNvPr id="0" name=""/>
        <dsp:cNvSpPr/>
      </dsp:nvSpPr>
      <dsp:spPr>
        <a:xfrm rot="10800000">
          <a:off x="0" y="1497538"/>
          <a:ext cx="7992888" cy="168559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solidFill>
                <a:srgbClr val="800000"/>
              </a:solidFill>
            </a:rPr>
            <a:t>Fizisko personu datu apstrādes likums </a:t>
          </a:r>
          <a:r>
            <a:rPr lang="en-US" sz="2400" b="1" kern="1200" dirty="0">
              <a:solidFill>
                <a:srgbClr val="800000"/>
              </a:solidFill>
            </a:rPr>
            <a:t>2018</a:t>
          </a:r>
          <a:endParaRPr lang="lv-LV" sz="2400" kern="1200" dirty="0">
            <a:solidFill>
              <a:srgbClr val="800000"/>
            </a:solidFill>
          </a:endParaRPr>
        </a:p>
      </dsp:txBody>
      <dsp:txXfrm rot="10800000">
        <a:off x="0" y="1497538"/>
        <a:ext cx="7992888" cy="1095248"/>
      </dsp:txXfrm>
    </dsp:sp>
    <dsp:sp modelId="{CC0B1174-2BCD-4991-A3B8-2EA91F1926BF}">
      <dsp:nvSpPr>
        <dsp:cNvPr id="0" name=""/>
        <dsp:cNvSpPr/>
      </dsp:nvSpPr>
      <dsp:spPr>
        <a:xfrm rot="10800000">
          <a:off x="0" y="144"/>
          <a:ext cx="7992888" cy="160644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800000"/>
              </a:solidFill>
            </a:rPr>
            <a:t>Eiropas Parlamenta un Padomes Regula (ES) 2016/679</a:t>
          </a:r>
          <a:endParaRPr lang="lv-LV" sz="2400" b="1" kern="1200" dirty="0">
            <a:solidFill>
              <a:srgbClr val="800000"/>
            </a:solidFill>
          </a:endParaRPr>
        </a:p>
      </dsp:txBody>
      <dsp:txXfrm rot="10800000">
        <a:off x="0" y="144"/>
        <a:ext cx="7992888" cy="1043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v-LV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lv-LV"/>
              <a:t>Click to edit Master text styles</a:t>
            </a:r>
          </a:p>
          <a:p>
            <a:pPr lvl="1" eaLnBrk="1" latinLnBrk="0" hangingPunct="1"/>
            <a:r>
              <a:rPr lang="lv-LV"/>
              <a:t>Second level</a:t>
            </a:r>
          </a:p>
          <a:p>
            <a:pPr lvl="2" eaLnBrk="1" latinLnBrk="0" hangingPunct="1"/>
            <a:r>
              <a:rPr lang="lv-LV"/>
              <a:t>Third level</a:t>
            </a:r>
          </a:p>
          <a:p>
            <a:pPr lvl="3" eaLnBrk="1" latinLnBrk="0" hangingPunct="1"/>
            <a:r>
              <a:rPr lang="lv-LV"/>
              <a:t>Fourth level</a:t>
            </a:r>
          </a:p>
          <a:p>
            <a:pPr lvl="4" eaLnBrk="1" latinLnBrk="0" hangingPunct="1"/>
            <a:r>
              <a:rPr lang="lv-LV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v-LV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B4D0-81FC-FE4D-8D36-EB355FF11E4C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v-LV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v-LV"/>
              <a:t>Click to edit Master text styles</a:t>
            </a:r>
          </a:p>
          <a:p>
            <a:pPr lvl="1" eaLnBrk="1" latinLnBrk="0" hangingPunct="1"/>
            <a:r>
              <a:rPr kumimoji="0" lang="lv-LV"/>
              <a:t>Second level</a:t>
            </a:r>
          </a:p>
          <a:p>
            <a:pPr lvl="2" eaLnBrk="1" latinLnBrk="0" hangingPunct="1"/>
            <a:r>
              <a:rPr kumimoji="0" lang="lv-LV"/>
              <a:t>Third level</a:t>
            </a:r>
          </a:p>
          <a:p>
            <a:pPr lvl="3" eaLnBrk="1" latinLnBrk="0" hangingPunct="1"/>
            <a:r>
              <a:rPr kumimoji="0" lang="lv-LV"/>
              <a:t>Fourth level</a:t>
            </a:r>
          </a:p>
          <a:p>
            <a:pPr lvl="4" eaLnBrk="1" latinLnBrk="0" hangingPunct="1"/>
            <a:r>
              <a:rPr kumimoji="0" lang="lv-LV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76B4D0-81FC-FE4D-8D36-EB355FF11E4C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7BC2F8-02F2-5E40-9B4D-972A810089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lv-LV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9AC07-2F1B-42DB-BAB4-9594E3486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548680"/>
            <a:ext cx="8458200" cy="172313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Nevalstisko organizāciju izveide un vadī</a:t>
            </a:r>
            <a:r>
              <a:rPr lang="lv-LV" dirty="0"/>
              <a:t>šan</a:t>
            </a:r>
            <a:r>
              <a:rPr lang="en-US" dirty="0"/>
              <a:t>a - I</a:t>
            </a:r>
            <a:br>
              <a:rPr lang="lv-LV" dirty="0"/>
            </a:br>
            <a:br>
              <a:rPr lang="en-US" dirty="0"/>
            </a:br>
            <a:r>
              <a:rPr lang="en-US" sz="1800" b="1" dirty="0">
                <a:ln>
                  <a:noFill/>
                </a:ln>
                <a:solidFill>
                  <a:srgbClr val="000000"/>
                </a:solidFill>
                <a:effectLst/>
                <a:ea typeface="Arial Unicode MS"/>
                <a:cs typeface="Times New Roman" panose="02020603050405020304" pitchFamily="18" charset="0"/>
              </a:rPr>
              <a:t>SOCIĀLĀS AKTIVITĀTeS SENIORIEM</a:t>
            </a: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D9134-C563-4ABE-8B1F-A3A4C700B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495" y="2420888"/>
            <a:ext cx="6401355" cy="273124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04DB5F9-E407-4BBC-A460-BB2082880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2420888"/>
            <a:ext cx="8458200" cy="2880320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D1BB1-6C18-400E-AA32-9FE58ADDE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664" y="5450283"/>
            <a:ext cx="178018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2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870F-42E3-4368-84ED-F319C6D9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Datu aizsardzības regulējums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F3560B-01A9-4029-8880-7B1A2BE7AE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774550"/>
              </p:ext>
            </p:extLst>
          </p:nvPr>
        </p:nvGraphicFramePr>
        <p:xfrm>
          <a:off x="539552" y="1554162"/>
          <a:ext cx="7992888" cy="5043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26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88BD3-F355-43C4-9903-626084F1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400929"/>
            <a:ext cx="8686800" cy="841248"/>
          </a:xfrm>
        </p:spPr>
        <p:txBody>
          <a:bodyPr/>
          <a:lstStyle/>
          <a:p>
            <a:pPr algn="ctr"/>
            <a:r>
              <a:rPr lang="en-US" dirty="0"/>
              <a:t>Datu aizsardzības regulējums</a:t>
            </a:r>
            <a:endParaRPr lang="lv-LV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378EDF-2437-4D09-B03B-646A2196008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54872566"/>
              </p:ext>
            </p:extLst>
          </p:nvPr>
        </p:nvGraphicFramePr>
        <p:xfrm>
          <a:off x="4499992" y="1436914"/>
          <a:ext cx="4491608" cy="516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734F64E-94F3-413E-91B2-2BA17482FF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/>
          <a:srcRect l="3755"/>
          <a:stretch/>
        </p:blipFill>
        <p:spPr>
          <a:xfrm>
            <a:off x="611560" y="2852936"/>
            <a:ext cx="4033592" cy="3476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ECE429-B07A-4826-9008-75674DDA83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3150"/>
          <a:stretch/>
        </p:blipFill>
        <p:spPr>
          <a:xfrm>
            <a:off x="1298002" y="1436914"/>
            <a:ext cx="2664296" cy="195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34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</a:t>
            </a:r>
            <a:r>
              <a:rPr lang="lv-LV" dirty="0"/>
              <a:t>aldies!</a:t>
            </a:r>
            <a:r>
              <a:rPr lang="en-US" dirty="0"/>
              <a:t>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5B3C829-B8D8-4AF3-9ACE-22319F865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3" y="1700808"/>
            <a:ext cx="8046154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D41D-D6C2-4BF3-BC86-8168FDC9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Ar ko sākt NVO izvedi?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FA87F3A-56FF-4236-8508-7FF4C97653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366475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CE5F6C1-A403-45B8-A018-ED0B6886D79D}"/>
              </a:ext>
            </a:extLst>
          </p:cNvPr>
          <p:cNvSpPr txBox="1"/>
          <p:nvPr/>
        </p:nvSpPr>
        <p:spPr>
          <a:xfrm>
            <a:off x="2379948" y="328213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>
                <a:solidFill>
                  <a:srgbClr val="C00000"/>
                </a:solidFill>
                <a:latin typeface="Arial Black" panose="020B0A04020102020204" pitchFamily="34" charset="0"/>
              </a:rPr>
              <a:t>c  i  l  v  ē  k  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E58452-B4AC-4397-B9BD-F991F7D1A5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232" y="1846203"/>
            <a:ext cx="1457070" cy="14387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3832F9-1497-4623-8074-C6F5110031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699" y="1846202"/>
            <a:ext cx="1457070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4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D41D-D6C2-4BF3-BC86-8168FDC9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Ar ko sākt NVO izvedi?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80BDD2-358A-46BD-8FAF-33EC27CB70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238085"/>
              </p:ext>
            </p:extLst>
          </p:nvPr>
        </p:nvGraphicFramePr>
        <p:xfrm>
          <a:off x="304800" y="1166019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7982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D41D-D6C2-4BF3-BC86-8168FDC9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Ar ko sākt NVO izvedi?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38E7B5-7A6D-47E3-8801-3A71251F40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0915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FA30698-2ED3-437E-BB38-BF15FEE87D80}"/>
              </a:ext>
            </a:extLst>
          </p:cNvPr>
          <p:cNvSpPr txBox="1"/>
          <p:nvPr/>
        </p:nvSpPr>
        <p:spPr>
          <a:xfrm>
            <a:off x="107504" y="6381328"/>
            <a:ext cx="9036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/>
              <a:t>Dibināšanas dokumentus var iesniegt </a:t>
            </a:r>
            <a:r>
              <a:rPr lang="en-US" sz="1600" b="1" dirty="0"/>
              <a:t>elektroniski</a:t>
            </a:r>
            <a:endParaRPr lang="lv-LV" sz="1600" b="1" dirty="0"/>
          </a:p>
        </p:txBody>
      </p:sp>
    </p:spTree>
    <p:extLst>
      <p:ext uri="{BB962C8B-B14F-4D97-AF65-F5344CB8AC3E}">
        <p14:creationId xmlns:p14="http://schemas.microsoft.com/office/powerpoint/2010/main" val="40202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7D41D-D6C2-4BF3-BC86-8168FDC9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Ar ko sākt NVO izvedi?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534A769-913B-4F14-BE81-5920ACCC5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20988"/>
              </p:ext>
            </p:extLst>
          </p:nvPr>
        </p:nvGraphicFramePr>
        <p:xfrm>
          <a:off x="304800" y="1295400"/>
          <a:ext cx="8686800" cy="5373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804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04949-FDF5-4EC5-B4CD-16359D73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NVO vadīšanas principi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B79ABB-DCFE-4245-8186-2E9DEE12A5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432590"/>
              </p:ext>
            </p:extLst>
          </p:nvPr>
        </p:nvGraphicFramePr>
        <p:xfrm>
          <a:off x="304800" y="1554163"/>
          <a:ext cx="8686800" cy="39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942575-4435-4884-BB0D-27F302F6DF30}"/>
              </a:ext>
            </a:extLst>
          </p:cNvPr>
          <p:cNvSpPr txBox="1"/>
          <p:nvPr/>
        </p:nvSpPr>
        <p:spPr>
          <a:xfrm>
            <a:off x="304800" y="5661248"/>
            <a:ext cx="8515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00000"/>
                </a:solidFill>
              </a:rPr>
              <a:t>NVO efektīvai darbībai, izaugsmei un ilgtspējai ir nepieciešama laba pārvaldība</a:t>
            </a:r>
            <a:endParaRPr lang="lv-LV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4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7F34-4002-4124-8E0E-02D21FDBF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lv-LV" sz="3200" dirty="0"/>
              <a:t>NVO struktūra, lēmumu pieņemšanas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CE2DC1-F33D-4E67-AF7C-46E9CDC504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79868"/>
              </p:ext>
            </p:extLst>
          </p:nvPr>
        </p:nvGraphicFramePr>
        <p:xfrm>
          <a:off x="304800" y="1412777"/>
          <a:ext cx="868680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58B3050-4AC5-4F99-9878-275C330E10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149845"/>
              </p:ext>
            </p:extLst>
          </p:nvPr>
        </p:nvGraphicFramePr>
        <p:xfrm>
          <a:off x="2051720" y="4525963"/>
          <a:ext cx="5688632" cy="187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4733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96AFD-77A0-41DD-A0F8-C07F9F86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/>
              <a:t>Sabiedriskā labuma organizācijas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E14843-5177-40A9-8DA9-605F0C2E81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938536"/>
            <a:ext cx="5368044" cy="357869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B2548-BB66-4539-89DD-04CECFCAB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2120" y="1938536"/>
            <a:ext cx="2952328" cy="4226768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lv-LV" sz="2400" dirty="0"/>
              <a:t>SLO statuss dod iespēju piesaistīt ziedojumus no uzņēmējiem un privātpersonām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lv-LV" sz="2400" dirty="0"/>
              <a:t>citas SLO privilēģijas </a:t>
            </a:r>
            <a:r>
              <a:rPr lang="en-US" sz="2400" dirty="0"/>
              <a:t>(</a:t>
            </a:r>
            <a:r>
              <a:rPr lang="lv-LV" sz="2400" dirty="0"/>
              <a:t>noteiktās nodokļu atlaides</a:t>
            </a:r>
            <a:r>
              <a:rPr lang="en-US" sz="2400" dirty="0"/>
              <a:t>)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323505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5141B-F016-40C6-91A2-475748B1F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Datu aizsardzības regulējums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EA0B060-714C-4F4F-993B-940F719253E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17898312"/>
              </p:ext>
            </p:extLst>
          </p:nvPr>
        </p:nvGraphicFramePr>
        <p:xfrm>
          <a:off x="611560" y="1600200"/>
          <a:ext cx="410445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563A34-4E0C-4ADF-9E8A-DC5E624F87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6B45E6-53D3-423F-B974-28C59FFEEC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393" y="1600200"/>
            <a:ext cx="3773751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78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13217</TotalTime>
  <Words>332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 Black</vt:lpstr>
      <vt:lpstr>Franklin Gothic Book</vt:lpstr>
      <vt:lpstr>Franklin Gothic Medium</vt:lpstr>
      <vt:lpstr>Wingdings</vt:lpstr>
      <vt:lpstr>Wingdings 2</vt:lpstr>
      <vt:lpstr>Trek</vt:lpstr>
      <vt:lpstr>Nevalstisko organizāciju izveide un vadīšana - I  SOCIĀLĀS AKTIVITĀTeS SENIORIEM</vt:lpstr>
      <vt:lpstr>Ar ko sākt NVO izvedi?</vt:lpstr>
      <vt:lpstr>Ar ko sākt NVO izvedi?</vt:lpstr>
      <vt:lpstr>Ar ko sākt NVO izvedi?</vt:lpstr>
      <vt:lpstr>Ar ko sākt NVO izvedi?</vt:lpstr>
      <vt:lpstr>NVO vadīšanas principi</vt:lpstr>
      <vt:lpstr>NVO struktūra, lēmumu pieņemšanas process</vt:lpstr>
      <vt:lpstr>Sabiedriskā labuma organizācijas </vt:lpstr>
      <vt:lpstr>Datu aizsardzības regulējums</vt:lpstr>
      <vt:lpstr>Datu aizsardzības regulējums</vt:lpstr>
      <vt:lpstr>Datu aizsardzības regulējums</vt:lpstr>
      <vt:lpstr>Paldies!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“Pieci airi”</dc:title>
  <dc:creator>Tatiana Azamatova</dc:creator>
  <cp:lastModifiedBy>PC</cp:lastModifiedBy>
  <cp:revision>707</cp:revision>
  <dcterms:created xsi:type="dcterms:W3CDTF">2016-03-31T07:25:02Z</dcterms:created>
  <dcterms:modified xsi:type="dcterms:W3CDTF">2021-08-04T18:20:05Z</dcterms:modified>
</cp:coreProperties>
</file>