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97" r:id="rId3"/>
    <p:sldId id="287" r:id="rId4"/>
    <p:sldId id="289" r:id="rId5"/>
    <p:sldId id="298" r:id="rId6"/>
    <p:sldId id="301" r:id="rId7"/>
    <p:sldId id="290" r:id="rId8"/>
    <p:sldId id="292" r:id="rId9"/>
    <p:sldId id="293" r:id="rId10"/>
    <p:sldId id="291" r:id="rId11"/>
    <p:sldId id="294" r:id="rId12"/>
    <p:sldId id="295" r:id="rId13"/>
    <p:sldId id="296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F7DFF"/>
    <a:srgbClr val="CC0BFF"/>
    <a:srgbClr val="FF322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371" autoAdjust="0"/>
  </p:normalViewPr>
  <p:slideViewPr>
    <p:cSldViewPr snapToObjects="1">
      <p:cViewPr varScale="1">
        <p:scale>
          <a:sx n="68" d="100"/>
          <a:sy n="68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F7656-523B-4A1E-A8C8-17175335ED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648E90D-6634-4A19-9CDE-E78A7A40122C}">
      <dgm:prSet phldrT="[Text]" custT="1"/>
      <dgm:spPr/>
      <dgm:t>
        <a:bodyPr/>
        <a:lstStyle/>
        <a:p>
          <a:r>
            <a:rPr lang="lv-LV" sz="4400" dirty="0">
              <a:solidFill>
                <a:srgbClr val="7030A0"/>
              </a:solidFill>
            </a:rPr>
            <a:t>Nevalstiskā organizācija</a:t>
          </a:r>
        </a:p>
      </dgm:t>
    </dgm:pt>
    <dgm:pt modelId="{5148FEED-293A-4778-9CB2-84B319FAC77E}" type="parTrans" cxnId="{BA1BD79D-B27A-4634-9621-D21C01694988}">
      <dgm:prSet/>
      <dgm:spPr/>
      <dgm:t>
        <a:bodyPr/>
        <a:lstStyle/>
        <a:p>
          <a:endParaRPr lang="lv-LV"/>
        </a:p>
      </dgm:t>
    </dgm:pt>
    <dgm:pt modelId="{EE32AD37-2E26-470A-8E97-D04331B072C3}" type="sibTrans" cxnId="{BA1BD79D-B27A-4634-9621-D21C01694988}">
      <dgm:prSet/>
      <dgm:spPr/>
      <dgm:t>
        <a:bodyPr/>
        <a:lstStyle/>
        <a:p>
          <a:endParaRPr lang="lv-LV"/>
        </a:p>
      </dgm:t>
    </dgm:pt>
    <dgm:pt modelId="{851E6339-B353-47C3-872E-8061DF8E3B56}">
      <dgm:prSet phldrT="[Text]" custT="1"/>
      <dgm:spPr/>
      <dgm:t>
        <a:bodyPr/>
        <a:lstStyle/>
        <a:p>
          <a:r>
            <a:rPr lang="lv-LV" sz="2400" dirty="0"/>
            <a:t>ir neatkarīga no valdības, un darbojas ārpus valdības kontroles</a:t>
          </a:r>
        </a:p>
      </dgm:t>
    </dgm:pt>
    <dgm:pt modelId="{A2349EB4-481D-4874-B076-7AB0CF58AF87}" type="parTrans" cxnId="{0F36B54B-FEEB-4BB4-9F86-61C2AF626006}">
      <dgm:prSet/>
      <dgm:spPr/>
      <dgm:t>
        <a:bodyPr/>
        <a:lstStyle/>
        <a:p>
          <a:endParaRPr lang="lv-LV"/>
        </a:p>
      </dgm:t>
    </dgm:pt>
    <dgm:pt modelId="{AEAA6511-EF60-4339-A59A-438F599E8FCB}" type="sibTrans" cxnId="{0F36B54B-FEEB-4BB4-9F86-61C2AF626006}">
      <dgm:prSet/>
      <dgm:spPr/>
      <dgm:t>
        <a:bodyPr/>
        <a:lstStyle/>
        <a:p>
          <a:endParaRPr lang="lv-LV"/>
        </a:p>
      </dgm:t>
    </dgm:pt>
    <dgm:pt modelId="{FAF262B8-50B0-46DE-85EC-88B4BB6CF771}">
      <dgm:prSet phldrT="[Text]" custT="1"/>
      <dgm:spPr/>
      <dgm:t>
        <a:bodyPr/>
        <a:lstStyle/>
        <a:p>
          <a:r>
            <a:rPr lang="lv-LV" sz="4400" dirty="0">
              <a:solidFill>
                <a:srgbClr val="7030A0"/>
              </a:solidFill>
            </a:rPr>
            <a:t>Bezpeļņas organizācija </a:t>
          </a:r>
        </a:p>
      </dgm:t>
    </dgm:pt>
    <dgm:pt modelId="{FFDE60B6-AE10-40C5-9B49-A6BE0891A1FE}" type="parTrans" cxnId="{AB1EB833-29D0-4E90-BC8C-8E057FB2CFF1}">
      <dgm:prSet/>
      <dgm:spPr/>
      <dgm:t>
        <a:bodyPr/>
        <a:lstStyle/>
        <a:p>
          <a:endParaRPr lang="lv-LV"/>
        </a:p>
      </dgm:t>
    </dgm:pt>
    <dgm:pt modelId="{BFB2E2C4-EB95-4955-ADE0-758ACA61D3C9}" type="sibTrans" cxnId="{AB1EB833-29D0-4E90-BC8C-8E057FB2CFF1}">
      <dgm:prSet/>
      <dgm:spPr/>
      <dgm:t>
        <a:bodyPr/>
        <a:lstStyle/>
        <a:p>
          <a:endParaRPr lang="lv-LV"/>
        </a:p>
      </dgm:t>
    </dgm:pt>
    <dgm:pt modelId="{1B9BE663-B3BE-4269-A507-34CF9799F08D}">
      <dgm:prSet phldrT="[Text]" custT="1"/>
      <dgm:spPr/>
      <dgm:t>
        <a:bodyPr/>
        <a:lstStyle/>
        <a:p>
          <a:r>
            <a:rPr lang="lv-LV" sz="2400" dirty="0"/>
            <a:t>darbība nav vērsta uz peļņas gūšanu</a:t>
          </a:r>
          <a:r>
            <a:rPr lang="en-US" sz="2400" dirty="0"/>
            <a:t>, </a:t>
          </a:r>
          <a:r>
            <a:rPr lang="lv-LV" sz="2400" dirty="0"/>
            <a:t>bet naudas gūšana sociālajam vai politiskajam mērķim, lai sniegtu cilvēkiem vajadzīgos pakalpojumus</a:t>
          </a:r>
        </a:p>
      </dgm:t>
    </dgm:pt>
    <dgm:pt modelId="{FC21792D-799B-47EE-AAFE-C1EC42C503CB}" type="parTrans" cxnId="{944BF46D-529F-4110-9630-485667190EAF}">
      <dgm:prSet/>
      <dgm:spPr/>
      <dgm:t>
        <a:bodyPr/>
        <a:lstStyle/>
        <a:p>
          <a:endParaRPr lang="lv-LV"/>
        </a:p>
      </dgm:t>
    </dgm:pt>
    <dgm:pt modelId="{2B802315-E415-42B7-A755-BE3D365ECB3F}" type="sibTrans" cxnId="{944BF46D-529F-4110-9630-485667190EAF}">
      <dgm:prSet/>
      <dgm:spPr/>
      <dgm:t>
        <a:bodyPr/>
        <a:lstStyle/>
        <a:p>
          <a:endParaRPr lang="lv-LV"/>
        </a:p>
      </dgm:t>
    </dgm:pt>
    <dgm:pt modelId="{9FE8FDD2-622F-4EA8-823C-331212671311}">
      <dgm:prSet phldrT="[Text]" custT="1"/>
      <dgm:spPr/>
      <dgm:t>
        <a:bodyPr/>
        <a:lstStyle/>
        <a:p>
          <a:r>
            <a:rPr lang="lv-LV" sz="2400" dirty="0"/>
            <a:t>galvenokārt brīvprātīgā darba izmantošana, bet bieži vien tiek nodarbināti arī algotie darbinieki</a:t>
          </a:r>
        </a:p>
      </dgm:t>
    </dgm:pt>
    <dgm:pt modelId="{82D2F114-A782-4A8A-8C53-BB64C16C2965}" type="parTrans" cxnId="{5F405B0B-8EF2-49A3-8583-4B58A57580D9}">
      <dgm:prSet/>
      <dgm:spPr/>
      <dgm:t>
        <a:bodyPr/>
        <a:lstStyle/>
        <a:p>
          <a:endParaRPr lang="lv-LV"/>
        </a:p>
      </dgm:t>
    </dgm:pt>
    <dgm:pt modelId="{DE9BB39B-0C48-4B8C-8B80-675F3FBE4F38}" type="sibTrans" cxnId="{5F405B0B-8EF2-49A3-8583-4B58A57580D9}">
      <dgm:prSet/>
      <dgm:spPr/>
      <dgm:t>
        <a:bodyPr/>
        <a:lstStyle/>
        <a:p>
          <a:endParaRPr lang="lv-LV"/>
        </a:p>
      </dgm:t>
    </dgm:pt>
    <dgm:pt modelId="{9A4AD761-C160-45AF-A25C-C158C0668A49}" type="pres">
      <dgm:prSet presAssocID="{97EF7656-523B-4A1E-A8C8-17175335EDE6}" presName="linear" presStyleCnt="0">
        <dgm:presLayoutVars>
          <dgm:animLvl val="lvl"/>
          <dgm:resizeHandles val="exact"/>
        </dgm:presLayoutVars>
      </dgm:prSet>
      <dgm:spPr/>
    </dgm:pt>
    <dgm:pt modelId="{58E44BE7-4FCE-4E25-A49A-E28A85EDD1E1}" type="pres">
      <dgm:prSet presAssocID="{9648E90D-6634-4A19-9CDE-E78A7A4012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AE55EE-5DAF-4510-81AD-FCED5E16B5C5}" type="pres">
      <dgm:prSet presAssocID="{9648E90D-6634-4A19-9CDE-E78A7A40122C}" presName="childText" presStyleLbl="revTx" presStyleIdx="0" presStyleCnt="2">
        <dgm:presLayoutVars>
          <dgm:bulletEnabled val="1"/>
        </dgm:presLayoutVars>
      </dgm:prSet>
      <dgm:spPr/>
    </dgm:pt>
    <dgm:pt modelId="{3BC32779-4B0C-49E4-8BEA-9B5E5BF7A349}" type="pres">
      <dgm:prSet presAssocID="{FAF262B8-50B0-46DE-85EC-88B4BB6CF7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C697489-F2FC-4A69-AF5E-1956F10FAEEE}" type="pres">
      <dgm:prSet presAssocID="{FAF262B8-50B0-46DE-85EC-88B4BB6CF77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F405B0B-8EF2-49A3-8583-4B58A57580D9}" srcId="{FAF262B8-50B0-46DE-85EC-88B4BB6CF771}" destId="{9FE8FDD2-622F-4EA8-823C-331212671311}" srcOrd="1" destOrd="0" parTransId="{82D2F114-A782-4A8A-8C53-BB64C16C2965}" sibTransId="{DE9BB39B-0C48-4B8C-8B80-675F3FBE4F38}"/>
    <dgm:cxn modelId="{AB1EB833-29D0-4E90-BC8C-8E057FB2CFF1}" srcId="{97EF7656-523B-4A1E-A8C8-17175335EDE6}" destId="{FAF262B8-50B0-46DE-85EC-88B4BB6CF771}" srcOrd="1" destOrd="0" parTransId="{FFDE60B6-AE10-40C5-9B49-A6BE0891A1FE}" sibTransId="{BFB2E2C4-EB95-4955-ADE0-758ACA61D3C9}"/>
    <dgm:cxn modelId="{0F36B54B-FEEB-4BB4-9F86-61C2AF626006}" srcId="{9648E90D-6634-4A19-9CDE-E78A7A40122C}" destId="{851E6339-B353-47C3-872E-8061DF8E3B56}" srcOrd="0" destOrd="0" parTransId="{A2349EB4-481D-4874-B076-7AB0CF58AF87}" sibTransId="{AEAA6511-EF60-4339-A59A-438F599E8FCB}"/>
    <dgm:cxn modelId="{944BF46D-529F-4110-9630-485667190EAF}" srcId="{FAF262B8-50B0-46DE-85EC-88B4BB6CF771}" destId="{1B9BE663-B3BE-4269-A507-34CF9799F08D}" srcOrd="0" destOrd="0" parTransId="{FC21792D-799B-47EE-AAFE-C1EC42C503CB}" sibTransId="{2B802315-E415-42B7-A755-BE3D365ECB3F}"/>
    <dgm:cxn modelId="{46230A8A-8812-4065-B36B-5C2EFC5311D9}" type="presOf" srcId="{9648E90D-6634-4A19-9CDE-E78A7A40122C}" destId="{58E44BE7-4FCE-4E25-A49A-E28A85EDD1E1}" srcOrd="0" destOrd="0" presId="urn:microsoft.com/office/officeart/2005/8/layout/vList2"/>
    <dgm:cxn modelId="{AA5BA099-5DF2-4DFA-A194-21BB4CAF43A3}" type="presOf" srcId="{9FE8FDD2-622F-4EA8-823C-331212671311}" destId="{DC697489-F2FC-4A69-AF5E-1956F10FAEEE}" srcOrd="0" destOrd="1" presId="urn:microsoft.com/office/officeart/2005/8/layout/vList2"/>
    <dgm:cxn modelId="{BA1BD79D-B27A-4634-9621-D21C01694988}" srcId="{97EF7656-523B-4A1E-A8C8-17175335EDE6}" destId="{9648E90D-6634-4A19-9CDE-E78A7A40122C}" srcOrd="0" destOrd="0" parTransId="{5148FEED-293A-4778-9CB2-84B319FAC77E}" sibTransId="{EE32AD37-2E26-470A-8E97-D04331B072C3}"/>
    <dgm:cxn modelId="{ACE93DAC-8437-454D-8C91-1583CAF87463}" type="presOf" srcId="{1B9BE663-B3BE-4269-A507-34CF9799F08D}" destId="{DC697489-F2FC-4A69-AF5E-1956F10FAEEE}" srcOrd="0" destOrd="0" presId="urn:microsoft.com/office/officeart/2005/8/layout/vList2"/>
    <dgm:cxn modelId="{CB7CC2B2-C25B-4EBD-B748-B667CE7DF843}" type="presOf" srcId="{851E6339-B353-47C3-872E-8061DF8E3B56}" destId="{C2AE55EE-5DAF-4510-81AD-FCED5E16B5C5}" srcOrd="0" destOrd="0" presId="urn:microsoft.com/office/officeart/2005/8/layout/vList2"/>
    <dgm:cxn modelId="{97EB4EBE-E4A5-46B5-831E-08F7AB7B6267}" type="presOf" srcId="{FAF262B8-50B0-46DE-85EC-88B4BB6CF771}" destId="{3BC32779-4B0C-49E4-8BEA-9B5E5BF7A349}" srcOrd="0" destOrd="0" presId="urn:microsoft.com/office/officeart/2005/8/layout/vList2"/>
    <dgm:cxn modelId="{EE86DBD2-4FF0-4A7A-A344-CCDD0F934EDD}" type="presOf" srcId="{97EF7656-523B-4A1E-A8C8-17175335EDE6}" destId="{9A4AD761-C160-45AF-A25C-C158C0668A49}" srcOrd="0" destOrd="0" presId="urn:microsoft.com/office/officeart/2005/8/layout/vList2"/>
    <dgm:cxn modelId="{74C5C041-9BD4-4086-A024-BCC8A81FAC7F}" type="presParOf" srcId="{9A4AD761-C160-45AF-A25C-C158C0668A49}" destId="{58E44BE7-4FCE-4E25-A49A-E28A85EDD1E1}" srcOrd="0" destOrd="0" presId="urn:microsoft.com/office/officeart/2005/8/layout/vList2"/>
    <dgm:cxn modelId="{034EF2B7-3B6F-45EA-BDCB-3880F98B6405}" type="presParOf" srcId="{9A4AD761-C160-45AF-A25C-C158C0668A49}" destId="{C2AE55EE-5DAF-4510-81AD-FCED5E16B5C5}" srcOrd="1" destOrd="0" presId="urn:microsoft.com/office/officeart/2005/8/layout/vList2"/>
    <dgm:cxn modelId="{46FBE635-A6C1-4FE0-A90F-74057C2F397E}" type="presParOf" srcId="{9A4AD761-C160-45AF-A25C-C158C0668A49}" destId="{3BC32779-4B0C-49E4-8BEA-9B5E5BF7A349}" srcOrd="2" destOrd="0" presId="urn:microsoft.com/office/officeart/2005/8/layout/vList2"/>
    <dgm:cxn modelId="{DA0E8BCA-AFDA-402C-81AF-E2BAF115169B}" type="presParOf" srcId="{9A4AD761-C160-45AF-A25C-C158C0668A49}" destId="{DC697489-F2FC-4A69-AF5E-1956F10FAE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F7656-523B-4A1E-A8C8-17175335ED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648E90D-6634-4A19-9CDE-E78A7A40122C}">
      <dgm:prSet phldrT="[Text]" custT="1"/>
      <dgm:spPr/>
      <dgm:t>
        <a:bodyPr/>
        <a:lstStyle/>
        <a:p>
          <a:r>
            <a:rPr lang="lv-LV" sz="4400" dirty="0">
              <a:solidFill>
                <a:srgbClr val="C00000"/>
              </a:solidFill>
            </a:rPr>
            <a:t>Trešais sektors</a:t>
          </a:r>
        </a:p>
      </dgm:t>
    </dgm:pt>
    <dgm:pt modelId="{5148FEED-293A-4778-9CB2-84B319FAC77E}" type="parTrans" cxnId="{BA1BD79D-B27A-4634-9621-D21C01694988}">
      <dgm:prSet/>
      <dgm:spPr/>
      <dgm:t>
        <a:bodyPr/>
        <a:lstStyle/>
        <a:p>
          <a:endParaRPr lang="lv-LV"/>
        </a:p>
      </dgm:t>
    </dgm:pt>
    <dgm:pt modelId="{EE32AD37-2E26-470A-8E97-D04331B072C3}" type="sibTrans" cxnId="{BA1BD79D-B27A-4634-9621-D21C01694988}">
      <dgm:prSet/>
      <dgm:spPr/>
      <dgm:t>
        <a:bodyPr/>
        <a:lstStyle/>
        <a:p>
          <a:endParaRPr lang="lv-LV"/>
        </a:p>
      </dgm:t>
    </dgm:pt>
    <dgm:pt modelId="{851E6339-B353-47C3-872E-8061DF8E3B56}">
      <dgm:prSet phldrT="[Text]" custT="1"/>
      <dgm:spPr/>
      <dgm:t>
        <a:bodyPr/>
        <a:lstStyle/>
        <a:p>
          <a:r>
            <a:rPr lang="lv-LV" sz="2400" dirty="0"/>
            <a:t>tas nepieder ne valsts, ne privātajam ekonomikas sektoram</a:t>
          </a:r>
        </a:p>
      </dgm:t>
    </dgm:pt>
    <dgm:pt modelId="{A2349EB4-481D-4874-B076-7AB0CF58AF87}" type="parTrans" cxnId="{0F36B54B-FEEB-4BB4-9F86-61C2AF626006}">
      <dgm:prSet/>
      <dgm:spPr/>
      <dgm:t>
        <a:bodyPr/>
        <a:lstStyle/>
        <a:p>
          <a:endParaRPr lang="lv-LV"/>
        </a:p>
      </dgm:t>
    </dgm:pt>
    <dgm:pt modelId="{AEAA6511-EF60-4339-A59A-438F599E8FCB}" type="sibTrans" cxnId="{0F36B54B-FEEB-4BB4-9F86-61C2AF626006}">
      <dgm:prSet/>
      <dgm:spPr/>
      <dgm:t>
        <a:bodyPr/>
        <a:lstStyle/>
        <a:p>
          <a:endParaRPr lang="lv-LV"/>
        </a:p>
      </dgm:t>
    </dgm:pt>
    <dgm:pt modelId="{FAF262B8-50B0-46DE-85EC-88B4BB6CF771}">
      <dgm:prSet phldrT="[Text]" custT="1"/>
      <dgm:spPr/>
      <dgm:t>
        <a:bodyPr/>
        <a:lstStyle/>
        <a:p>
          <a:r>
            <a:rPr lang="lv-LV" sz="4400" b="0" dirty="0">
              <a:solidFill>
                <a:srgbClr val="C00000"/>
              </a:solidFill>
            </a:rPr>
            <a:t>Pilsoniskā sabiedrība</a:t>
          </a:r>
        </a:p>
      </dgm:t>
    </dgm:pt>
    <dgm:pt modelId="{FFDE60B6-AE10-40C5-9B49-A6BE0891A1FE}" type="parTrans" cxnId="{AB1EB833-29D0-4E90-BC8C-8E057FB2CFF1}">
      <dgm:prSet/>
      <dgm:spPr/>
      <dgm:t>
        <a:bodyPr/>
        <a:lstStyle/>
        <a:p>
          <a:endParaRPr lang="lv-LV"/>
        </a:p>
      </dgm:t>
    </dgm:pt>
    <dgm:pt modelId="{BFB2E2C4-EB95-4955-ADE0-758ACA61D3C9}" type="sibTrans" cxnId="{AB1EB833-29D0-4E90-BC8C-8E057FB2CFF1}">
      <dgm:prSet/>
      <dgm:spPr/>
      <dgm:t>
        <a:bodyPr/>
        <a:lstStyle/>
        <a:p>
          <a:endParaRPr lang="lv-LV"/>
        </a:p>
      </dgm:t>
    </dgm:pt>
    <dgm:pt modelId="{07509BB0-0378-44C3-8295-F7F6C61B94AA}">
      <dgm:prSet phldrT="[Text]" custT="1"/>
      <dgm:spPr/>
      <dgm:t>
        <a:bodyPr/>
        <a:lstStyle/>
        <a:p>
          <a:r>
            <a:rPr lang="lv-LV" sz="2400" dirty="0"/>
            <a:t>indivīdu rīcība saistībā ar kopīgajām interesēm, mērķiem un vērtībām, kas atšķiras no valdības un komercrīcības</a:t>
          </a:r>
        </a:p>
      </dgm:t>
    </dgm:pt>
    <dgm:pt modelId="{59CA94B1-4B71-4000-9FBE-B508FDE7EC4F}" type="parTrans" cxnId="{C6CED699-6EDA-4E56-B911-2DE5B3DEB419}">
      <dgm:prSet/>
      <dgm:spPr/>
      <dgm:t>
        <a:bodyPr/>
        <a:lstStyle/>
        <a:p>
          <a:endParaRPr lang="lv-LV"/>
        </a:p>
      </dgm:t>
    </dgm:pt>
    <dgm:pt modelId="{767FB6EE-C957-4ED6-A327-EB9D21A91601}" type="sibTrans" cxnId="{C6CED699-6EDA-4E56-B911-2DE5B3DEB419}">
      <dgm:prSet/>
      <dgm:spPr/>
      <dgm:t>
        <a:bodyPr/>
        <a:lstStyle/>
        <a:p>
          <a:endParaRPr lang="lv-LV"/>
        </a:p>
      </dgm:t>
    </dgm:pt>
    <dgm:pt modelId="{35EFF40E-F199-4F30-AE68-125F92601F00}">
      <dgm:prSet phldrT="[Text]" custT="1"/>
      <dgm:spPr/>
      <dgm:t>
        <a:bodyPr/>
        <a:lstStyle/>
        <a:p>
          <a:r>
            <a:rPr lang="lv-LV" sz="2400" dirty="0"/>
            <a:t>ietilpst NVO, labdarības organizācijas, profesionālās apvienības, sociālās kustības un interešu aizstāvēšanas grupas</a:t>
          </a:r>
        </a:p>
      </dgm:t>
    </dgm:pt>
    <dgm:pt modelId="{EA2F63EB-DFE1-4D97-A8FD-6705A2337278}" type="parTrans" cxnId="{53A72DAB-A5A2-4C80-B529-8E89A40AF491}">
      <dgm:prSet/>
      <dgm:spPr/>
      <dgm:t>
        <a:bodyPr/>
        <a:lstStyle/>
        <a:p>
          <a:endParaRPr lang="lv-LV"/>
        </a:p>
      </dgm:t>
    </dgm:pt>
    <dgm:pt modelId="{ECBD418B-E298-4442-8983-F3C6708639DB}" type="sibTrans" cxnId="{53A72DAB-A5A2-4C80-B529-8E89A40AF491}">
      <dgm:prSet/>
      <dgm:spPr/>
      <dgm:t>
        <a:bodyPr/>
        <a:lstStyle/>
        <a:p>
          <a:endParaRPr lang="lv-LV"/>
        </a:p>
      </dgm:t>
    </dgm:pt>
    <dgm:pt modelId="{6946C37F-EB31-4989-9104-255C3CE1D4CE}">
      <dgm:prSet phldrT="[Text]" custT="1"/>
      <dgm:spPr/>
      <dgm:t>
        <a:bodyPr/>
        <a:lstStyle/>
        <a:p>
          <a:endParaRPr lang="lv-LV" sz="2400" dirty="0"/>
        </a:p>
      </dgm:t>
    </dgm:pt>
    <dgm:pt modelId="{41DEE8E1-1B24-46E6-BE3D-E933AF39157E}" type="parTrans" cxnId="{13540516-ABFE-426A-AB6E-235B68CC1850}">
      <dgm:prSet/>
      <dgm:spPr/>
      <dgm:t>
        <a:bodyPr/>
        <a:lstStyle/>
        <a:p>
          <a:endParaRPr lang="lv-LV"/>
        </a:p>
      </dgm:t>
    </dgm:pt>
    <dgm:pt modelId="{55C2A6FD-FB79-48C8-A813-5296BB82A254}" type="sibTrans" cxnId="{13540516-ABFE-426A-AB6E-235B68CC1850}">
      <dgm:prSet/>
      <dgm:spPr/>
      <dgm:t>
        <a:bodyPr/>
        <a:lstStyle/>
        <a:p>
          <a:endParaRPr lang="lv-LV"/>
        </a:p>
      </dgm:t>
    </dgm:pt>
    <dgm:pt modelId="{9A4AD761-C160-45AF-A25C-C158C0668A49}" type="pres">
      <dgm:prSet presAssocID="{97EF7656-523B-4A1E-A8C8-17175335EDE6}" presName="linear" presStyleCnt="0">
        <dgm:presLayoutVars>
          <dgm:animLvl val="lvl"/>
          <dgm:resizeHandles val="exact"/>
        </dgm:presLayoutVars>
      </dgm:prSet>
      <dgm:spPr/>
    </dgm:pt>
    <dgm:pt modelId="{58E44BE7-4FCE-4E25-A49A-E28A85EDD1E1}" type="pres">
      <dgm:prSet presAssocID="{9648E90D-6634-4A19-9CDE-E78A7A4012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AE55EE-5DAF-4510-81AD-FCED5E16B5C5}" type="pres">
      <dgm:prSet presAssocID="{9648E90D-6634-4A19-9CDE-E78A7A40122C}" presName="childText" presStyleLbl="revTx" presStyleIdx="0" presStyleCnt="2">
        <dgm:presLayoutVars>
          <dgm:bulletEnabled val="1"/>
        </dgm:presLayoutVars>
      </dgm:prSet>
      <dgm:spPr/>
    </dgm:pt>
    <dgm:pt modelId="{3BC32779-4B0C-49E4-8BEA-9B5E5BF7A349}" type="pres">
      <dgm:prSet presAssocID="{FAF262B8-50B0-46DE-85EC-88B4BB6CF7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C697489-F2FC-4A69-AF5E-1956F10FAEEE}" type="pres">
      <dgm:prSet presAssocID="{FAF262B8-50B0-46DE-85EC-88B4BB6CF77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540516-ABFE-426A-AB6E-235B68CC1850}" srcId="{9648E90D-6634-4A19-9CDE-E78A7A40122C}" destId="{6946C37F-EB31-4989-9104-255C3CE1D4CE}" srcOrd="1" destOrd="0" parTransId="{41DEE8E1-1B24-46E6-BE3D-E933AF39157E}" sibTransId="{55C2A6FD-FB79-48C8-A813-5296BB82A254}"/>
    <dgm:cxn modelId="{1FA6BF27-B199-42E9-85FB-4C2D238FFEF2}" type="presOf" srcId="{6946C37F-EB31-4989-9104-255C3CE1D4CE}" destId="{C2AE55EE-5DAF-4510-81AD-FCED5E16B5C5}" srcOrd="0" destOrd="1" presId="urn:microsoft.com/office/officeart/2005/8/layout/vList2"/>
    <dgm:cxn modelId="{AB1EB833-29D0-4E90-BC8C-8E057FB2CFF1}" srcId="{97EF7656-523B-4A1E-A8C8-17175335EDE6}" destId="{FAF262B8-50B0-46DE-85EC-88B4BB6CF771}" srcOrd="1" destOrd="0" parTransId="{FFDE60B6-AE10-40C5-9B49-A6BE0891A1FE}" sibTransId="{BFB2E2C4-EB95-4955-ADE0-758ACA61D3C9}"/>
    <dgm:cxn modelId="{0F36B54B-FEEB-4BB4-9F86-61C2AF626006}" srcId="{9648E90D-6634-4A19-9CDE-E78A7A40122C}" destId="{851E6339-B353-47C3-872E-8061DF8E3B56}" srcOrd="0" destOrd="0" parTransId="{A2349EB4-481D-4874-B076-7AB0CF58AF87}" sibTransId="{AEAA6511-EF60-4339-A59A-438F599E8FCB}"/>
    <dgm:cxn modelId="{46230A8A-8812-4065-B36B-5C2EFC5311D9}" type="presOf" srcId="{9648E90D-6634-4A19-9CDE-E78A7A40122C}" destId="{58E44BE7-4FCE-4E25-A49A-E28A85EDD1E1}" srcOrd="0" destOrd="0" presId="urn:microsoft.com/office/officeart/2005/8/layout/vList2"/>
    <dgm:cxn modelId="{C6CED699-6EDA-4E56-B911-2DE5B3DEB419}" srcId="{FAF262B8-50B0-46DE-85EC-88B4BB6CF771}" destId="{07509BB0-0378-44C3-8295-F7F6C61B94AA}" srcOrd="0" destOrd="0" parTransId="{59CA94B1-4B71-4000-9FBE-B508FDE7EC4F}" sibTransId="{767FB6EE-C957-4ED6-A327-EB9D21A91601}"/>
    <dgm:cxn modelId="{BA1BD79D-B27A-4634-9621-D21C01694988}" srcId="{97EF7656-523B-4A1E-A8C8-17175335EDE6}" destId="{9648E90D-6634-4A19-9CDE-E78A7A40122C}" srcOrd="0" destOrd="0" parTransId="{5148FEED-293A-4778-9CB2-84B319FAC77E}" sibTransId="{EE32AD37-2E26-470A-8E97-D04331B072C3}"/>
    <dgm:cxn modelId="{53A72DAB-A5A2-4C80-B529-8E89A40AF491}" srcId="{FAF262B8-50B0-46DE-85EC-88B4BB6CF771}" destId="{35EFF40E-F199-4F30-AE68-125F92601F00}" srcOrd="1" destOrd="0" parTransId="{EA2F63EB-DFE1-4D97-A8FD-6705A2337278}" sibTransId="{ECBD418B-E298-4442-8983-F3C6708639DB}"/>
    <dgm:cxn modelId="{CB7CC2B2-C25B-4EBD-B748-B667CE7DF843}" type="presOf" srcId="{851E6339-B353-47C3-872E-8061DF8E3B56}" destId="{C2AE55EE-5DAF-4510-81AD-FCED5E16B5C5}" srcOrd="0" destOrd="0" presId="urn:microsoft.com/office/officeart/2005/8/layout/vList2"/>
    <dgm:cxn modelId="{97EB4EBE-E4A5-46B5-831E-08F7AB7B6267}" type="presOf" srcId="{FAF262B8-50B0-46DE-85EC-88B4BB6CF771}" destId="{3BC32779-4B0C-49E4-8BEA-9B5E5BF7A349}" srcOrd="0" destOrd="0" presId="urn:microsoft.com/office/officeart/2005/8/layout/vList2"/>
    <dgm:cxn modelId="{EE86DBD2-4FF0-4A7A-A344-CCDD0F934EDD}" type="presOf" srcId="{97EF7656-523B-4A1E-A8C8-17175335EDE6}" destId="{9A4AD761-C160-45AF-A25C-C158C0668A49}" srcOrd="0" destOrd="0" presId="urn:microsoft.com/office/officeart/2005/8/layout/vList2"/>
    <dgm:cxn modelId="{06E4B0E4-F361-4180-88D6-9F99D7B2EFBB}" type="presOf" srcId="{07509BB0-0378-44C3-8295-F7F6C61B94AA}" destId="{DC697489-F2FC-4A69-AF5E-1956F10FAEEE}" srcOrd="0" destOrd="0" presId="urn:microsoft.com/office/officeart/2005/8/layout/vList2"/>
    <dgm:cxn modelId="{6C7539FF-68C9-492D-A480-203332D8573C}" type="presOf" srcId="{35EFF40E-F199-4F30-AE68-125F92601F00}" destId="{DC697489-F2FC-4A69-AF5E-1956F10FAEEE}" srcOrd="0" destOrd="1" presId="urn:microsoft.com/office/officeart/2005/8/layout/vList2"/>
    <dgm:cxn modelId="{74C5C041-9BD4-4086-A024-BCC8A81FAC7F}" type="presParOf" srcId="{9A4AD761-C160-45AF-A25C-C158C0668A49}" destId="{58E44BE7-4FCE-4E25-A49A-E28A85EDD1E1}" srcOrd="0" destOrd="0" presId="urn:microsoft.com/office/officeart/2005/8/layout/vList2"/>
    <dgm:cxn modelId="{034EF2B7-3B6F-45EA-BDCB-3880F98B6405}" type="presParOf" srcId="{9A4AD761-C160-45AF-A25C-C158C0668A49}" destId="{C2AE55EE-5DAF-4510-81AD-FCED5E16B5C5}" srcOrd="1" destOrd="0" presId="urn:microsoft.com/office/officeart/2005/8/layout/vList2"/>
    <dgm:cxn modelId="{46FBE635-A6C1-4FE0-A90F-74057C2F397E}" type="presParOf" srcId="{9A4AD761-C160-45AF-A25C-C158C0668A49}" destId="{3BC32779-4B0C-49E4-8BEA-9B5E5BF7A349}" srcOrd="2" destOrd="0" presId="urn:microsoft.com/office/officeart/2005/8/layout/vList2"/>
    <dgm:cxn modelId="{DA0E8BCA-AFDA-402C-81AF-E2BAF115169B}" type="presParOf" srcId="{9A4AD761-C160-45AF-A25C-C158C0668A49}" destId="{DC697489-F2FC-4A69-AF5E-1956F10FAE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C5008-C746-4E9E-BE14-6C257273FA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7380E8D-728B-42EC-AD73-0424048392F6}">
      <dgm:prSet phldrT="[Text]" custT="1"/>
      <dgm:spPr/>
      <dgm:t>
        <a:bodyPr/>
        <a:lstStyle/>
        <a:p>
          <a:r>
            <a:rPr lang="lv-LV" sz="2000" dirty="0">
              <a:solidFill>
                <a:srgbClr val="800000"/>
              </a:solidFill>
            </a:rPr>
            <a:t>sociālo pakalpojumu sniegšana un palīdzības nodrošināšana</a:t>
          </a:r>
        </a:p>
      </dgm:t>
    </dgm:pt>
    <dgm:pt modelId="{281288B2-A3A3-4D6F-A81E-F2AB79ED4808}" type="parTrans" cxnId="{CB7CB0FB-E2CF-4ECE-A2A6-8EFA674CB211}">
      <dgm:prSet/>
      <dgm:spPr/>
      <dgm:t>
        <a:bodyPr/>
        <a:lstStyle/>
        <a:p>
          <a:endParaRPr lang="lv-LV"/>
        </a:p>
      </dgm:t>
    </dgm:pt>
    <dgm:pt modelId="{A9785980-4BF9-40FF-AC0C-71A8DC5FE9AC}" type="sibTrans" cxnId="{CB7CB0FB-E2CF-4ECE-A2A6-8EFA674CB211}">
      <dgm:prSet/>
      <dgm:spPr/>
      <dgm:t>
        <a:bodyPr/>
        <a:lstStyle/>
        <a:p>
          <a:endParaRPr lang="lv-LV"/>
        </a:p>
      </dgm:t>
    </dgm:pt>
    <dgm:pt modelId="{382A91D3-98F8-4E75-AAB8-FDD2B3FAC72F}">
      <dgm:prSet phldrT="[Text]" custT="1"/>
      <dgm:spPr/>
      <dgm:t>
        <a:bodyPr/>
        <a:lstStyle/>
        <a:p>
          <a:r>
            <a:rPr lang="lv-LV" sz="2000" dirty="0">
              <a:solidFill>
                <a:srgbClr val="800000"/>
              </a:solidFill>
            </a:rPr>
            <a:t>vides aizsardzība</a:t>
          </a:r>
        </a:p>
      </dgm:t>
    </dgm:pt>
    <dgm:pt modelId="{FF666490-A6E3-4158-AE29-4837862B18ED}" type="parTrans" cxnId="{8855B3ED-EF76-43DB-8323-2D6C75C0922E}">
      <dgm:prSet/>
      <dgm:spPr/>
      <dgm:t>
        <a:bodyPr/>
        <a:lstStyle/>
        <a:p>
          <a:endParaRPr lang="lv-LV"/>
        </a:p>
      </dgm:t>
    </dgm:pt>
    <dgm:pt modelId="{4C50EB5E-4B94-440A-87A9-8AA5192878D0}" type="sibTrans" cxnId="{8855B3ED-EF76-43DB-8323-2D6C75C0922E}">
      <dgm:prSet/>
      <dgm:spPr/>
      <dgm:t>
        <a:bodyPr/>
        <a:lstStyle/>
        <a:p>
          <a:endParaRPr lang="lv-LV"/>
        </a:p>
      </dgm:t>
    </dgm:pt>
    <dgm:pt modelId="{7C9D1821-19EA-4E61-9F97-69BC7D42DC5F}">
      <dgm:prSet phldrT="[Text]" custT="1"/>
      <dgm:spPr/>
      <dgm:t>
        <a:bodyPr/>
        <a:lstStyle/>
        <a:p>
          <a:r>
            <a:rPr lang="lv-LV" sz="2000" dirty="0">
              <a:solidFill>
                <a:srgbClr val="800000"/>
              </a:solidFill>
            </a:rPr>
            <a:t>konfliktu risināšana</a:t>
          </a:r>
        </a:p>
      </dgm:t>
    </dgm:pt>
    <dgm:pt modelId="{42B336C1-4A4C-45C2-BE01-3CAE5FCF6499}" type="parTrans" cxnId="{88362995-8012-48B7-8138-5634A97C9A3E}">
      <dgm:prSet/>
      <dgm:spPr/>
      <dgm:t>
        <a:bodyPr/>
        <a:lstStyle/>
        <a:p>
          <a:endParaRPr lang="lv-LV"/>
        </a:p>
      </dgm:t>
    </dgm:pt>
    <dgm:pt modelId="{BE057984-D0FA-45BC-8FE1-EDC282582517}" type="sibTrans" cxnId="{88362995-8012-48B7-8138-5634A97C9A3E}">
      <dgm:prSet/>
      <dgm:spPr/>
      <dgm:t>
        <a:bodyPr/>
        <a:lstStyle/>
        <a:p>
          <a:endParaRPr lang="lv-LV"/>
        </a:p>
      </dgm:t>
    </dgm:pt>
    <dgm:pt modelId="{E713797D-F93E-447E-8AAB-02804B56EDD2}">
      <dgm:prSet phldrT="[Text]" custT="1"/>
      <dgm:spPr/>
      <dgm:t>
        <a:bodyPr/>
        <a:lstStyle/>
        <a:p>
          <a:r>
            <a:rPr lang="lv-LV" sz="2000" dirty="0">
              <a:solidFill>
                <a:srgbClr val="800000"/>
              </a:solidFill>
            </a:rPr>
            <a:t>cilvēktiesību aizsardzība</a:t>
          </a:r>
        </a:p>
      </dgm:t>
    </dgm:pt>
    <dgm:pt modelId="{0047995D-E02F-4BE6-9D8A-F16D91228BC8}" type="parTrans" cxnId="{5217E8F3-3766-4AA4-A4FC-6BF052F585F3}">
      <dgm:prSet/>
      <dgm:spPr/>
      <dgm:t>
        <a:bodyPr/>
        <a:lstStyle/>
        <a:p>
          <a:endParaRPr lang="lv-LV"/>
        </a:p>
      </dgm:t>
    </dgm:pt>
    <dgm:pt modelId="{6AD76376-994C-4DB5-8A33-BE57D2923381}" type="sibTrans" cxnId="{5217E8F3-3766-4AA4-A4FC-6BF052F585F3}">
      <dgm:prSet/>
      <dgm:spPr/>
      <dgm:t>
        <a:bodyPr/>
        <a:lstStyle/>
        <a:p>
          <a:endParaRPr lang="lv-LV"/>
        </a:p>
      </dgm:t>
    </dgm:pt>
    <dgm:pt modelId="{2E3E8E82-7B4C-4497-902D-CA0CB4F6A22B}">
      <dgm:prSet phldrT="[Text]" custT="1"/>
      <dgm:spPr/>
      <dgm:t>
        <a:bodyPr/>
        <a:lstStyle/>
        <a:p>
          <a:r>
            <a:rPr lang="lv-LV" sz="2000" dirty="0">
              <a:solidFill>
                <a:srgbClr val="800000"/>
              </a:solidFill>
            </a:rPr>
            <a:t>psiholoģiskais atbalsts</a:t>
          </a:r>
        </a:p>
      </dgm:t>
    </dgm:pt>
    <dgm:pt modelId="{FC21CC0D-4443-4C88-BBBD-845F807187B1}" type="parTrans" cxnId="{AD517923-79C9-4175-89B7-0961E82CAEBF}">
      <dgm:prSet/>
      <dgm:spPr/>
      <dgm:t>
        <a:bodyPr/>
        <a:lstStyle/>
        <a:p>
          <a:endParaRPr lang="lv-LV"/>
        </a:p>
      </dgm:t>
    </dgm:pt>
    <dgm:pt modelId="{97808224-E531-4EFC-92B6-70748396129E}" type="sibTrans" cxnId="{AD517923-79C9-4175-89B7-0961E82CAEBF}">
      <dgm:prSet/>
      <dgm:spPr/>
      <dgm:t>
        <a:bodyPr/>
        <a:lstStyle/>
        <a:p>
          <a:endParaRPr lang="lv-LV"/>
        </a:p>
      </dgm:t>
    </dgm:pt>
    <dgm:pt modelId="{FBC8103D-A82C-42CD-B40F-B0AC6811DC17}">
      <dgm:prSet phldrT="[Text]" custT="1"/>
      <dgm:spPr/>
      <dgm:t>
        <a:bodyPr/>
        <a:lstStyle/>
        <a:p>
          <a:r>
            <a:rPr lang="sv-SE" sz="2000" baseline="0" dirty="0">
              <a:solidFill>
                <a:srgbClr val="800000"/>
              </a:solidFill>
            </a:rPr>
            <a:t>informētības palielināšana par konkrētu jautājumu</a:t>
          </a:r>
          <a:endParaRPr lang="lv-LV" sz="2000" dirty="0">
            <a:solidFill>
              <a:srgbClr val="800000"/>
            </a:solidFill>
          </a:endParaRPr>
        </a:p>
      </dgm:t>
    </dgm:pt>
    <dgm:pt modelId="{B61810A5-D1F0-4899-A13B-9B7802C802EE}" type="parTrans" cxnId="{2FADBCF7-0201-4435-8FC2-9407DBD4B2FE}">
      <dgm:prSet/>
      <dgm:spPr/>
      <dgm:t>
        <a:bodyPr/>
        <a:lstStyle/>
        <a:p>
          <a:endParaRPr lang="lv-LV"/>
        </a:p>
      </dgm:t>
    </dgm:pt>
    <dgm:pt modelId="{188AF312-EB9B-4AD7-BD84-952075915DE4}" type="sibTrans" cxnId="{2FADBCF7-0201-4435-8FC2-9407DBD4B2FE}">
      <dgm:prSet/>
      <dgm:spPr/>
      <dgm:t>
        <a:bodyPr/>
        <a:lstStyle/>
        <a:p>
          <a:endParaRPr lang="lv-LV"/>
        </a:p>
      </dgm:t>
    </dgm:pt>
    <dgm:pt modelId="{64416080-26FE-4F97-AAF0-8DAFB1AD8BC1}" type="pres">
      <dgm:prSet presAssocID="{4E0C5008-C746-4E9E-BE14-6C257273FA5D}" presName="diagram" presStyleCnt="0">
        <dgm:presLayoutVars>
          <dgm:dir/>
          <dgm:resizeHandles val="exact"/>
        </dgm:presLayoutVars>
      </dgm:prSet>
      <dgm:spPr/>
    </dgm:pt>
    <dgm:pt modelId="{34E3B470-93B6-4DFB-8C84-67B93455AAFA}" type="pres">
      <dgm:prSet presAssocID="{A7380E8D-728B-42EC-AD73-0424048392F6}" presName="node" presStyleLbl="node1" presStyleIdx="0" presStyleCnt="6">
        <dgm:presLayoutVars>
          <dgm:bulletEnabled val="1"/>
        </dgm:presLayoutVars>
      </dgm:prSet>
      <dgm:spPr/>
    </dgm:pt>
    <dgm:pt modelId="{182759D2-6CB0-4850-B0DC-5127ECA917B3}" type="pres">
      <dgm:prSet presAssocID="{A9785980-4BF9-40FF-AC0C-71A8DC5FE9AC}" presName="sibTrans" presStyleCnt="0"/>
      <dgm:spPr/>
    </dgm:pt>
    <dgm:pt modelId="{A24DA139-2E8C-49D2-8233-EDF0A5313DB0}" type="pres">
      <dgm:prSet presAssocID="{2E3E8E82-7B4C-4497-902D-CA0CB4F6A22B}" presName="node" presStyleLbl="node1" presStyleIdx="1" presStyleCnt="6">
        <dgm:presLayoutVars>
          <dgm:bulletEnabled val="1"/>
        </dgm:presLayoutVars>
      </dgm:prSet>
      <dgm:spPr/>
    </dgm:pt>
    <dgm:pt modelId="{19B2FDD7-5344-4C1E-AC70-07E420E46BC5}" type="pres">
      <dgm:prSet presAssocID="{97808224-E531-4EFC-92B6-70748396129E}" presName="sibTrans" presStyleCnt="0"/>
      <dgm:spPr/>
    </dgm:pt>
    <dgm:pt modelId="{A103AAD0-5C15-4E43-9CE7-EE18E63D2A92}" type="pres">
      <dgm:prSet presAssocID="{FBC8103D-A82C-42CD-B40F-B0AC6811DC17}" presName="node" presStyleLbl="node1" presStyleIdx="2" presStyleCnt="6">
        <dgm:presLayoutVars>
          <dgm:bulletEnabled val="1"/>
        </dgm:presLayoutVars>
      </dgm:prSet>
      <dgm:spPr/>
    </dgm:pt>
    <dgm:pt modelId="{2AD5476D-D08E-440D-8651-08ECE8C0B15B}" type="pres">
      <dgm:prSet presAssocID="{188AF312-EB9B-4AD7-BD84-952075915DE4}" presName="sibTrans" presStyleCnt="0"/>
      <dgm:spPr/>
    </dgm:pt>
    <dgm:pt modelId="{E2695518-76CF-4AF9-8CF9-599897B1202B}" type="pres">
      <dgm:prSet presAssocID="{382A91D3-98F8-4E75-AAB8-FDD2B3FAC72F}" presName="node" presStyleLbl="node1" presStyleIdx="3" presStyleCnt="6">
        <dgm:presLayoutVars>
          <dgm:bulletEnabled val="1"/>
        </dgm:presLayoutVars>
      </dgm:prSet>
      <dgm:spPr/>
    </dgm:pt>
    <dgm:pt modelId="{902A66D3-32D2-47AA-B349-37DCEED28E33}" type="pres">
      <dgm:prSet presAssocID="{4C50EB5E-4B94-440A-87A9-8AA5192878D0}" presName="sibTrans" presStyleCnt="0"/>
      <dgm:spPr/>
    </dgm:pt>
    <dgm:pt modelId="{56C1588C-C5EB-40AE-B1DB-73691B882EC3}" type="pres">
      <dgm:prSet presAssocID="{7C9D1821-19EA-4E61-9F97-69BC7D42DC5F}" presName="node" presStyleLbl="node1" presStyleIdx="4" presStyleCnt="6">
        <dgm:presLayoutVars>
          <dgm:bulletEnabled val="1"/>
        </dgm:presLayoutVars>
      </dgm:prSet>
      <dgm:spPr/>
    </dgm:pt>
    <dgm:pt modelId="{A522549C-CBE9-45D6-B5F0-7B91FFE815A1}" type="pres">
      <dgm:prSet presAssocID="{BE057984-D0FA-45BC-8FE1-EDC282582517}" presName="sibTrans" presStyleCnt="0"/>
      <dgm:spPr/>
    </dgm:pt>
    <dgm:pt modelId="{AFDB4D8A-7F5C-4380-9089-C0734EC939D8}" type="pres">
      <dgm:prSet presAssocID="{E713797D-F93E-447E-8AAB-02804B56EDD2}" presName="node" presStyleLbl="node1" presStyleIdx="5" presStyleCnt="6">
        <dgm:presLayoutVars>
          <dgm:bulletEnabled val="1"/>
        </dgm:presLayoutVars>
      </dgm:prSet>
      <dgm:spPr/>
    </dgm:pt>
  </dgm:ptLst>
  <dgm:cxnLst>
    <dgm:cxn modelId="{2E6D1D09-4EB5-4679-84B0-8996D8459A1C}" type="presOf" srcId="{FBC8103D-A82C-42CD-B40F-B0AC6811DC17}" destId="{A103AAD0-5C15-4E43-9CE7-EE18E63D2A92}" srcOrd="0" destOrd="0" presId="urn:microsoft.com/office/officeart/2005/8/layout/default"/>
    <dgm:cxn modelId="{AD517923-79C9-4175-89B7-0961E82CAEBF}" srcId="{4E0C5008-C746-4E9E-BE14-6C257273FA5D}" destId="{2E3E8E82-7B4C-4497-902D-CA0CB4F6A22B}" srcOrd="1" destOrd="0" parTransId="{FC21CC0D-4443-4C88-BBBD-845F807187B1}" sibTransId="{97808224-E531-4EFC-92B6-70748396129E}"/>
    <dgm:cxn modelId="{86B8C82C-C0BC-4044-B288-EA3E055B94F0}" type="presOf" srcId="{E713797D-F93E-447E-8AAB-02804B56EDD2}" destId="{AFDB4D8A-7F5C-4380-9089-C0734EC939D8}" srcOrd="0" destOrd="0" presId="urn:microsoft.com/office/officeart/2005/8/layout/default"/>
    <dgm:cxn modelId="{5D7B7255-537B-4755-A6B4-45C5A4D56F5A}" type="presOf" srcId="{4E0C5008-C746-4E9E-BE14-6C257273FA5D}" destId="{64416080-26FE-4F97-AAF0-8DAFB1AD8BC1}" srcOrd="0" destOrd="0" presId="urn:microsoft.com/office/officeart/2005/8/layout/default"/>
    <dgm:cxn modelId="{88362995-8012-48B7-8138-5634A97C9A3E}" srcId="{4E0C5008-C746-4E9E-BE14-6C257273FA5D}" destId="{7C9D1821-19EA-4E61-9F97-69BC7D42DC5F}" srcOrd="4" destOrd="0" parTransId="{42B336C1-4A4C-45C2-BE01-3CAE5FCF6499}" sibTransId="{BE057984-D0FA-45BC-8FE1-EDC282582517}"/>
    <dgm:cxn modelId="{3EB4769F-8381-4646-B4FC-F29F32B6BAA3}" type="presOf" srcId="{A7380E8D-728B-42EC-AD73-0424048392F6}" destId="{34E3B470-93B6-4DFB-8C84-67B93455AAFA}" srcOrd="0" destOrd="0" presId="urn:microsoft.com/office/officeart/2005/8/layout/default"/>
    <dgm:cxn modelId="{BEF283B3-F7F4-4BAC-B946-890C34FB867F}" type="presOf" srcId="{7C9D1821-19EA-4E61-9F97-69BC7D42DC5F}" destId="{56C1588C-C5EB-40AE-B1DB-73691B882EC3}" srcOrd="0" destOrd="0" presId="urn:microsoft.com/office/officeart/2005/8/layout/default"/>
    <dgm:cxn modelId="{12FF1EBC-476B-4E8C-BB0F-FD2FFA9CD540}" type="presOf" srcId="{2E3E8E82-7B4C-4497-902D-CA0CB4F6A22B}" destId="{A24DA139-2E8C-49D2-8233-EDF0A5313DB0}" srcOrd="0" destOrd="0" presId="urn:microsoft.com/office/officeart/2005/8/layout/default"/>
    <dgm:cxn modelId="{FA0F70CB-F00A-4389-8A9D-5F812177CCE0}" type="presOf" srcId="{382A91D3-98F8-4E75-AAB8-FDD2B3FAC72F}" destId="{E2695518-76CF-4AF9-8CF9-599897B1202B}" srcOrd="0" destOrd="0" presId="urn:microsoft.com/office/officeart/2005/8/layout/default"/>
    <dgm:cxn modelId="{8855B3ED-EF76-43DB-8323-2D6C75C0922E}" srcId="{4E0C5008-C746-4E9E-BE14-6C257273FA5D}" destId="{382A91D3-98F8-4E75-AAB8-FDD2B3FAC72F}" srcOrd="3" destOrd="0" parTransId="{FF666490-A6E3-4158-AE29-4837862B18ED}" sibTransId="{4C50EB5E-4B94-440A-87A9-8AA5192878D0}"/>
    <dgm:cxn modelId="{5217E8F3-3766-4AA4-A4FC-6BF052F585F3}" srcId="{4E0C5008-C746-4E9E-BE14-6C257273FA5D}" destId="{E713797D-F93E-447E-8AAB-02804B56EDD2}" srcOrd="5" destOrd="0" parTransId="{0047995D-E02F-4BE6-9D8A-F16D91228BC8}" sibTransId="{6AD76376-994C-4DB5-8A33-BE57D2923381}"/>
    <dgm:cxn modelId="{2FADBCF7-0201-4435-8FC2-9407DBD4B2FE}" srcId="{4E0C5008-C746-4E9E-BE14-6C257273FA5D}" destId="{FBC8103D-A82C-42CD-B40F-B0AC6811DC17}" srcOrd="2" destOrd="0" parTransId="{B61810A5-D1F0-4899-A13B-9B7802C802EE}" sibTransId="{188AF312-EB9B-4AD7-BD84-952075915DE4}"/>
    <dgm:cxn modelId="{CB7CB0FB-E2CF-4ECE-A2A6-8EFA674CB211}" srcId="{4E0C5008-C746-4E9E-BE14-6C257273FA5D}" destId="{A7380E8D-728B-42EC-AD73-0424048392F6}" srcOrd="0" destOrd="0" parTransId="{281288B2-A3A3-4D6F-A81E-F2AB79ED4808}" sibTransId="{A9785980-4BF9-40FF-AC0C-71A8DC5FE9AC}"/>
    <dgm:cxn modelId="{6B30B54F-282A-4CF7-BE27-C6F823EF1995}" type="presParOf" srcId="{64416080-26FE-4F97-AAF0-8DAFB1AD8BC1}" destId="{34E3B470-93B6-4DFB-8C84-67B93455AAFA}" srcOrd="0" destOrd="0" presId="urn:microsoft.com/office/officeart/2005/8/layout/default"/>
    <dgm:cxn modelId="{8A36C173-E56E-48CD-BE97-68608E0D11BF}" type="presParOf" srcId="{64416080-26FE-4F97-AAF0-8DAFB1AD8BC1}" destId="{182759D2-6CB0-4850-B0DC-5127ECA917B3}" srcOrd="1" destOrd="0" presId="urn:microsoft.com/office/officeart/2005/8/layout/default"/>
    <dgm:cxn modelId="{A8639A7B-6B82-4B7F-972C-71A7869F3143}" type="presParOf" srcId="{64416080-26FE-4F97-AAF0-8DAFB1AD8BC1}" destId="{A24DA139-2E8C-49D2-8233-EDF0A5313DB0}" srcOrd="2" destOrd="0" presId="urn:microsoft.com/office/officeart/2005/8/layout/default"/>
    <dgm:cxn modelId="{3BC4F784-7C2F-420C-9554-7A741170BCD9}" type="presParOf" srcId="{64416080-26FE-4F97-AAF0-8DAFB1AD8BC1}" destId="{19B2FDD7-5344-4C1E-AC70-07E420E46BC5}" srcOrd="3" destOrd="0" presId="urn:microsoft.com/office/officeart/2005/8/layout/default"/>
    <dgm:cxn modelId="{98E892FB-D7AF-4339-8A00-F0770C42BE9F}" type="presParOf" srcId="{64416080-26FE-4F97-AAF0-8DAFB1AD8BC1}" destId="{A103AAD0-5C15-4E43-9CE7-EE18E63D2A92}" srcOrd="4" destOrd="0" presId="urn:microsoft.com/office/officeart/2005/8/layout/default"/>
    <dgm:cxn modelId="{EBDDF79E-6D42-4E3E-816F-A91E49B9D5AE}" type="presParOf" srcId="{64416080-26FE-4F97-AAF0-8DAFB1AD8BC1}" destId="{2AD5476D-D08E-440D-8651-08ECE8C0B15B}" srcOrd="5" destOrd="0" presId="urn:microsoft.com/office/officeart/2005/8/layout/default"/>
    <dgm:cxn modelId="{6E240400-A099-418A-93D8-D2D5028CB361}" type="presParOf" srcId="{64416080-26FE-4F97-AAF0-8DAFB1AD8BC1}" destId="{E2695518-76CF-4AF9-8CF9-599897B1202B}" srcOrd="6" destOrd="0" presId="urn:microsoft.com/office/officeart/2005/8/layout/default"/>
    <dgm:cxn modelId="{7FF1F624-923E-4794-B946-D8D808732C8C}" type="presParOf" srcId="{64416080-26FE-4F97-AAF0-8DAFB1AD8BC1}" destId="{902A66D3-32D2-47AA-B349-37DCEED28E33}" srcOrd="7" destOrd="0" presId="urn:microsoft.com/office/officeart/2005/8/layout/default"/>
    <dgm:cxn modelId="{B167CC55-9ADA-4E17-B3ED-174FF63C153B}" type="presParOf" srcId="{64416080-26FE-4F97-AAF0-8DAFB1AD8BC1}" destId="{56C1588C-C5EB-40AE-B1DB-73691B882EC3}" srcOrd="8" destOrd="0" presId="urn:microsoft.com/office/officeart/2005/8/layout/default"/>
    <dgm:cxn modelId="{32136A7C-A897-4B47-8FF4-B24A54BB1DAD}" type="presParOf" srcId="{64416080-26FE-4F97-AAF0-8DAFB1AD8BC1}" destId="{A522549C-CBE9-45D6-B5F0-7B91FFE815A1}" srcOrd="9" destOrd="0" presId="urn:microsoft.com/office/officeart/2005/8/layout/default"/>
    <dgm:cxn modelId="{9E41AEA5-121D-4F6B-B43A-34C7CD60A7C0}" type="presParOf" srcId="{64416080-26FE-4F97-AAF0-8DAFB1AD8BC1}" destId="{AFDB4D8A-7F5C-4380-9089-C0734EC939D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BA0C7-F171-43E7-91DE-CA308F8690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A49C118-89E9-48AA-85E5-307D525B1C44}">
      <dgm:prSet phldrT="[Text]" custT="1"/>
      <dgm:spPr/>
      <dgm:t>
        <a:bodyPr/>
        <a:lstStyle/>
        <a:p>
          <a:r>
            <a:rPr lang="lv-LV" sz="2000" dirty="0">
              <a:solidFill>
                <a:srgbClr val="002060"/>
              </a:solidFill>
            </a:rPr>
            <a:t>demokrātijas veicināšana</a:t>
          </a:r>
        </a:p>
      </dgm:t>
    </dgm:pt>
    <dgm:pt modelId="{1CD758E5-B83A-4632-83A2-51624FECD83E}" type="parTrans" cxnId="{219A09F5-B60B-4DE3-BDE2-BC84B791DE1B}">
      <dgm:prSet/>
      <dgm:spPr/>
      <dgm:t>
        <a:bodyPr/>
        <a:lstStyle/>
        <a:p>
          <a:endParaRPr lang="lv-LV"/>
        </a:p>
      </dgm:t>
    </dgm:pt>
    <dgm:pt modelId="{E63CF0FE-20B6-42D3-BA7D-327553E0F960}" type="sibTrans" cxnId="{219A09F5-B60B-4DE3-BDE2-BC84B791DE1B}">
      <dgm:prSet/>
      <dgm:spPr/>
      <dgm:t>
        <a:bodyPr/>
        <a:lstStyle/>
        <a:p>
          <a:endParaRPr lang="lv-LV"/>
        </a:p>
      </dgm:t>
    </dgm:pt>
    <dgm:pt modelId="{6C0817FD-5CE9-45E7-B794-DD0F78C43904}">
      <dgm:prSet phldrT="[Text]" custT="1"/>
      <dgm:spPr/>
      <dgm:t>
        <a:bodyPr/>
        <a:lstStyle/>
        <a:p>
          <a:r>
            <a:rPr lang="lv-LV" sz="2000" dirty="0">
              <a:solidFill>
                <a:srgbClr val="002060"/>
              </a:solidFill>
            </a:rPr>
            <a:t>kultūras mantojuma saglābāšana</a:t>
          </a:r>
        </a:p>
      </dgm:t>
    </dgm:pt>
    <dgm:pt modelId="{1407E9DE-EA89-4A50-999E-A3D8C1D773FB}" type="parTrans" cxnId="{72E606C4-5DFA-4B66-A5AE-695198DA8E89}">
      <dgm:prSet/>
      <dgm:spPr/>
      <dgm:t>
        <a:bodyPr/>
        <a:lstStyle/>
        <a:p>
          <a:endParaRPr lang="lv-LV"/>
        </a:p>
      </dgm:t>
    </dgm:pt>
    <dgm:pt modelId="{08986B65-DD49-407F-9E7D-68991D16821F}" type="sibTrans" cxnId="{72E606C4-5DFA-4B66-A5AE-695198DA8E89}">
      <dgm:prSet/>
      <dgm:spPr/>
      <dgm:t>
        <a:bodyPr/>
        <a:lstStyle/>
        <a:p>
          <a:endParaRPr lang="lv-LV"/>
        </a:p>
      </dgm:t>
    </dgm:pt>
    <dgm:pt modelId="{6D08BBC4-E67E-4536-A6F7-98FE9A4F914B}">
      <dgm:prSet phldrT="[Text]" custT="1"/>
      <dgm:spPr/>
      <dgm:t>
        <a:bodyPr/>
        <a:lstStyle/>
        <a:p>
          <a:r>
            <a:rPr lang="lv-LV" sz="2000" dirty="0">
              <a:solidFill>
                <a:srgbClr val="002060"/>
              </a:solidFill>
            </a:rPr>
            <a:t>politikas analīze</a:t>
          </a:r>
        </a:p>
      </dgm:t>
    </dgm:pt>
    <dgm:pt modelId="{2EE7E2A3-C6C5-44B8-B3D8-64E158D0D34F}" type="parTrans" cxnId="{12E63079-5AA5-496D-A0CB-2E1C80E94765}">
      <dgm:prSet/>
      <dgm:spPr/>
      <dgm:t>
        <a:bodyPr/>
        <a:lstStyle/>
        <a:p>
          <a:endParaRPr lang="lv-LV"/>
        </a:p>
      </dgm:t>
    </dgm:pt>
    <dgm:pt modelId="{0D10D09B-7982-4D89-9876-AF1B52479C19}" type="sibTrans" cxnId="{12E63079-5AA5-496D-A0CB-2E1C80E94765}">
      <dgm:prSet/>
      <dgm:spPr/>
      <dgm:t>
        <a:bodyPr/>
        <a:lstStyle/>
        <a:p>
          <a:endParaRPr lang="lv-LV"/>
        </a:p>
      </dgm:t>
    </dgm:pt>
    <dgm:pt modelId="{FEC85B5E-96A7-49A1-A206-804B8D4C8EDF}">
      <dgm:prSet phldrT="[Text]" custT="1"/>
      <dgm:spPr/>
      <dgm:t>
        <a:bodyPr/>
        <a:lstStyle/>
        <a:p>
          <a:r>
            <a:rPr lang="lv-LV" sz="2000" dirty="0">
              <a:solidFill>
                <a:srgbClr val="002060"/>
              </a:solidFill>
            </a:rPr>
            <a:t>pētniecība</a:t>
          </a:r>
        </a:p>
      </dgm:t>
    </dgm:pt>
    <dgm:pt modelId="{7E57F193-C7AE-48B0-86EB-90B271464DA0}" type="parTrans" cxnId="{81CF4641-B59E-4909-969F-852B739B7E6F}">
      <dgm:prSet/>
      <dgm:spPr/>
      <dgm:t>
        <a:bodyPr/>
        <a:lstStyle/>
        <a:p>
          <a:endParaRPr lang="lv-LV"/>
        </a:p>
      </dgm:t>
    </dgm:pt>
    <dgm:pt modelId="{9184DE02-ECC1-40A3-8D76-0FA0B4FE073A}" type="sibTrans" cxnId="{81CF4641-B59E-4909-969F-852B739B7E6F}">
      <dgm:prSet/>
      <dgm:spPr/>
      <dgm:t>
        <a:bodyPr/>
        <a:lstStyle/>
        <a:p>
          <a:endParaRPr lang="lv-LV"/>
        </a:p>
      </dgm:t>
    </dgm:pt>
    <dgm:pt modelId="{257CF92C-0725-4F71-A3B7-D56589FA8E3E}">
      <dgm:prSet custT="1"/>
      <dgm:spPr/>
      <dgm:t>
        <a:bodyPr/>
        <a:lstStyle/>
        <a:p>
          <a:r>
            <a:rPr lang="lv-LV" sz="2000" dirty="0">
              <a:solidFill>
                <a:srgbClr val="002060"/>
              </a:solidFill>
            </a:rPr>
            <a:t>informācijas sniegšana</a:t>
          </a:r>
        </a:p>
      </dgm:t>
    </dgm:pt>
    <dgm:pt modelId="{71E722A0-EBFF-4240-9D1D-CFE8F838AE9F}" type="parTrans" cxnId="{2E830CAB-524F-499D-9827-4661F337B1FF}">
      <dgm:prSet/>
      <dgm:spPr/>
      <dgm:t>
        <a:bodyPr/>
        <a:lstStyle/>
        <a:p>
          <a:endParaRPr lang="lv-LV"/>
        </a:p>
      </dgm:t>
    </dgm:pt>
    <dgm:pt modelId="{67E66B41-4AB2-43F9-9337-C24877386EC6}" type="sibTrans" cxnId="{2E830CAB-524F-499D-9827-4661F337B1FF}">
      <dgm:prSet/>
      <dgm:spPr/>
      <dgm:t>
        <a:bodyPr/>
        <a:lstStyle/>
        <a:p>
          <a:endParaRPr lang="lv-LV"/>
        </a:p>
      </dgm:t>
    </dgm:pt>
    <dgm:pt modelId="{58089987-AE0F-4A41-9B64-3432913EE817}">
      <dgm:prSet phldrT="[Text]" custT="1"/>
      <dgm:spPr/>
      <dgm:t>
        <a:bodyPr/>
        <a:lstStyle/>
        <a:p>
          <a:r>
            <a:rPr lang="lv-LV" sz="2000" dirty="0">
              <a:solidFill>
                <a:srgbClr val="002060"/>
              </a:solidFill>
            </a:rPr>
            <a:t>aizstāvības kampaņas </a:t>
          </a:r>
        </a:p>
      </dgm:t>
    </dgm:pt>
    <dgm:pt modelId="{C8FAC319-F907-4B54-B7C1-FAC558706B08}" type="parTrans" cxnId="{F2E818D9-0809-4699-95B9-2700550AF64C}">
      <dgm:prSet/>
      <dgm:spPr/>
      <dgm:t>
        <a:bodyPr/>
        <a:lstStyle/>
        <a:p>
          <a:endParaRPr lang="lv-LV"/>
        </a:p>
      </dgm:t>
    </dgm:pt>
    <dgm:pt modelId="{05688D82-2FF3-4463-A14D-17525FFD830C}" type="sibTrans" cxnId="{F2E818D9-0809-4699-95B9-2700550AF64C}">
      <dgm:prSet/>
      <dgm:spPr/>
      <dgm:t>
        <a:bodyPr/>
        <a:lstStyle/>
        <a:p>
          <a:endParaRPr lang="lv-LV"/>
        </a:p>
      </dgm:t>
    </dgm:pt>
    <dgm:pt modelId="{2CBAAD54-064E-4AC5-BBC5-68A44FEC8A5B}" type="pres">
      <dgm:prSet presAssocID="{0F9BA0C7-F171-43E7-91DE-CA308F8690CD}" presName="diagram" presStyleCnt="0">
        <dgm:presLayoutVars>
          <dgm:dir/>
          <dgm:resizeHandles val="exact"/>
        </dgm:presLayoutVars>
      </dgm:prSet>
      <dgm:spPr/>
    </dgm:pt>
    <dgm:pt modelId="{0041B9DF-9A9D-43E5-9E22-3AC0CB870AD4}" type="pres">
      <dgm:prSet presAssocID="{EA49C118-89E9-48AA-85E5-307D525B1C44}" presName="node" presStyleLbl="node1" presStyleIdx="0" presStyleCnt="6">
        <dgm:presLayoutVars>
          <dgm:bulletEnabled val="1"/>
        </dgm:presLayoutVars>
      </dgm:prSet>
      <dgm:spPr/>
    </dgm:pt>
    <dgm:pt modelId="{E7F70D9D-FCE3-40AD-8020-8CAC17AE04CF}" type="pres">
      <dgm:prSet presAssocID="{E63CF0FE-20B6-42D3-BA7D-327553E0F960}" presName="sibTrans" presStyleCnt="0"/>
      <dgm:spPr/>
    </dgm:pt>
    <dgm:pt modelId="{52FE44AB-6E66-4ACF-838A-A807905F2AD3}" type="pres">
      <dgm:prSet presAssocID="{58089987-AE0F-4A41-9B64-3432913EE817}" presName="node" presStyleLbl="node1" presStyleIdx="1" presStyleCnt="6">
        <dgm:presLayoutVars>
          <dgm:bulletEnabled val="1"/>
        </dgm:presLayoutVars>
      </dgm:prSet>
      <dgm:spPr/>
    </dgm:pt>
    <dgm:pt modelId="{ABFA27E0-C57F-475D-B3DA-1B15EEC3B1C6}" type="pres">
      <dgm:prSet presAssocID="{05688D82-2FF3-4463-A14D-17525FFD830C}" presName="sibTrans" presStyleCnt="0"/>
      <dgm:spPr/>
    </dgm:pt>
    <dgm:pt modelId="{1DBCB09A-FDAF-4A1F-B7E8-4F5A24BB0E9D}" type="pres">
      <dgm:prSet presAssocID="{6C0817FD-5CE9-45E7-B794-DD0F78C43904}" presName="node" presStyleLbl="node1" presStyleIdx="2" presStyleCnt="6">
        <dgm:presLayoutVars>
          <dgm:bulletEnabled val="1"/>
        </dgm:presLayoutVars>
      </dgm:prSet>
      <dgm:spPr/>
    </dgm:pt>
    <dgm:pt modelId="{D8599879-EE08-4758-A8F1-82812B5CAC0D}" type="pres">
      <dgm:prSet presAssocID="{08986B65-DD49-407F-9E7D-68991D16821F}" presName="sibTrans" presStyleCnt="0"/>
      <dgm:spPr/>
    </dgm:pt>
    <dgm:pt modelId="{5CC5C2DA-67BA-4E13-A249-7D2D8256D4E5}" type="pres">
      <dgm:prSet presAssocID="{6D08BBC4-E67E-4536-A6F7-98FE9A4F914B}" presName="node" presStyleLbl="node1" presStyleIdx="3" presStyleCnt="6">
        <dgm:presLayoutVars>
          <dgm:bulletEnabled val="1"/>
        </dgm:presLayoutVars>
      </dgm:prSet>
      <dgm:spPr/>
    </dgm:pt>
    <dgm:pt modelId="{02AB26D1-2C22-4F89-9380-04995978F1EC}" type="pres">
      <dgm:prSet presAssocID="{0D10D09B-7982-4D89-9876-AF1B52479C19}" presName="sibTrans" presStyleCnt="0"/>
      <dgm:spPr/>
    </dgm:pt>
    <dgm:pt modelId="{D6207D52-3DDB-451D-ADE8-7BE8DA87040C}" type="pres">
      <dgm:prSet presAssocID="{FEC85B5E-96A7-49A1-A206-804B8D4C8EDF}" presName="node" presStyleLbl="node1" presStyleIdx="4" presStyleCnt="6">
        <dgm:presLayoutVars>
          <dgm:bulletEnabled val="1"/>
        </dgm:presLayoutVars>
      </dgm:prSet>
      <dgm:spPr/>
    </dgm:pt>
    <dgm:pt modelId="{39321BF9-3ED9-4D7B-9A17-C5CA77B992E8}" type="pres">
      <dgm:prSet presAssocID="{9184DE02-ECC1-40A3-8D76-0FA0B4FE073A}" presName="sibTrans" presStyleCnt="0"/>
      <dgm:spPr/>
    </dgm:pt>
    <dgm:pt modelId="{54034A5A-5B16-4913-B825-C2F0A93AC313}" type="pres">
      <dgm:prSet presAssocID="{257CF92C-0725-4F71-A3B7-D56589FA8E3E}" presName="node" presStyleLbl="node1" presStyleIdx="5" presStyleCnt="6">
        <dgm:presLayoutVars>
          <dgm:bulletEnabled val="1"/>
        </dgm:presLayoutVars>
      </dgm:prSet>
      <dgm:spPr/>
    </dgm:pt>
  </dgm:ptLst>
  <dgm:cxnLst>
    <dgm:cxn modelId="{7C18B51A-254E-45EF-A451-A813C91E8EE6}" type="presOf" srcId="{0F9BA0C7-F171-43E7-91DE-CA308F8690CD}" destId="{2CBAAD54-064E-4AC5-BBC5-68A44FEC8A5B}" srcOrd="0" destOrd="0" presId="urn:microsoft.com/office/officeart/2005/8/layout/default"/>
    <dgm:cxn modelId="{E4B3AD60-53B1-49DD-A162-59294CE8F41A}" type="presOf" srcId="{6D08BBC4-E67E-4536-A6F7-98FE9A4F914B}" destId="{5CC5C2DA-67BA-4E13-A249-7D2D8256D4E5}" srcOrd="0" destOrd="0" presId="urn:microsoft.com/office/officeart/2005/8/layout/default"/>
    <dgm:cxn modelId="{81CF4641-B59E-4909-969F-852B739B7E6F}" srcId="{0F9BA0C7-F171-43E7-91DE-CA308F8690CD}" destId="{FEC85B5E-96A7-49A1-A206-804B8D4C8EDF}" srcOrd="4" destOrd="0" parTransId="{7E57F193-C7AE-48B0-86EB-90B271464DA0}" sibTransId="{9184DE02-ECC1-40A3-8D76-0FA0B4FE073A}"/>
    <dgm:cxn modelId="{7FA45D55-F915-425F-BD47-B4E416E0AB65}" type="presOf" srcId="{EA49C118-89E9-48AA-85E5-307D525B1C44}" destId="{0041B9DF-9A9D-43E5-9E22-3AC0CB870AD4}" srcOrd="0" destOrd="0" presId="urn:microsoft.com/office/officeart/2005/8/layout/default"/>
    <dgm:cxn modelId="{3254FE75-BB0A-4C3C-BAF6-D6F3D0809EA1}" type="presOf" srcId="{257CF92C-0725-4F71-A3B7-D56589FA8E3E}" destId="{54034A5A-5B16-4913-B825-C2F0A93AC313}" srcOrd="0" destOrd="0" presId="urn:microsoft.com/office/officeart/2005/8/layout/default"/>
    <dgm:cxn modelId="{12E63079-5AA5-496D-A0CB-2E1C80E94765}" srcId="{0F9BA0C7-F171-43E7-91DE-CA308F8690CD}" destId="{6D08BBC4-E67E-4536-A6F7-98FE9A4F914B}" srcOrd="3" destOrd="0" parTransId="{2EE7E2A3-C6C5-44B8-B3D8-64E158D0D34F}" sibTransId="{0D10D09B-7982-4D89-9876-AF1B52479C19}"/>
    <dgm:cxn modelId="{133DC77F-3F5F-4647-8CD4-A8C2C1B11071}" type="presOf" srcId="{58089987-AE0F-4A41-9B64-3432913EE817}" destId="{52FE44AB-6E66-4ACF-838A-A807905F2AD3}" srcOrd="0" destOrd="0" presId="urn:microsoft.com/office/officeart/2005/8/layout/default"/>
    <dgm:cxn modelId="{2E830CAB-524F-499D-9827-4661F337B1FF}" srcId="{0F9BA0C7-F171-43E7-91DE-CA308F8690CD}" destId="{257CF92C-0725-4F71-A3B7-D56589FA8E3E}" srcOrd="5" destOrd="0" parTransId="{71E722A0-EBFF-4240-9D1D-CFE8F838AE9F}" sibTransId="{67E66B41-4AB2-43F9-9337-C24877386EC6}"/>
    <dgm:cxn modelId="{73B220AC-86F8-45F4-A9A7-416C8F27EBA1}" type="presOf" srcId="{6C0817FD-5CE9-45E7-B794-DD0F78C43904}" destId="{1DBCB09A-FDAF-4A1F-B7E8-4F5A24BB0E9D}" srcOrd="0" destOrd="0" presId="urn:microsoft.com/office/officeart/2005/8/layout/default"/>
    <dgm:cxn modelId="{72E606C4-5DFA-4B66-A5AE-695198DA8E89}" srcId="{0F9BA0C7-F171-43E7-91DE-CA308F8690CD}" destId="{6C0817FD-5CE9-45E7-B794-DD0F78C43904}" srcOrd="2" destOrd="0" parTransId="{1407E9DE-EA89-4A50-999E-A3D8C1D773FB}" sibTransId="{08986B65-DD49-407F-9E7D-68991D16821F}"/>
    <dgm:cxn modelId="{F2E818D9-0809-4699-95B9-2700550AF64C}" srcId="{0F9BA0C7-F171-43E7-91DE-CA308F8690CD}" destId="{58089987-AE0F-4A41-9B64-3432913EE817}" srcOrd="1" destOrd="0" parTransId="{C8FAC319-F907-4B54-B7C1-FAC558706B08}" sibTransId="{05688D82-2FF3-4463-A14D-17525FFD830C}"/>
    <dgm:cxn modelId="{219A09F5-B60B-4DE3-BDE2-BC84B791DE1B}" srcId="{0F9BA0C7-F171-43E7-91DE-CA308F8690CD}" destId="{EA49C118-89E9-48AA-85E5-307D525B1C44}" srcOrd="0" destOrd="0" parTransId="{1CD758E5-B83A-4632-83A2-51624FECD83E}" sibTransId="{E63CF0FE-20B6-42D3-BA7D-327553E0F960}"/>
    <dgm:cxn modelId="{174FE4F7-5DEE-4779-83F1-AF46957AB630}" type="presOf" srcId="{FEC85B5E-96A7-49A1-A206-804B8D4C8EDF}" destId="{D6207D52-3DDB-451D-ADE8-7BE8DA87040C}" srcOrd="0" destOrd="0" presId="urn:microsoft.com/office/officeart/2005/8/layout/default"/>
    <dgm:cxn modelId="{351C65B8-6DD9-4AF1-B6BB-8F82F9E2FCC1}" type="presParOf" srcId="{2CBAAD54-064E-4AC5-BBC5-68A44FEC8A5B}" destId="{0041B9DF-9A9D-43E5-9E22-3AC0CB870AD4}" srcOrd="0" destOrd="0" presId="urn:microsoft.com/office/officeart/2005/8/layout/default"/>
    <dgm:cxn modelId="{0438B69E-0AB2-4315-9584-822CA9223D61}" type="presParOf" srcId="{2CBAAD54-064E-4AC5-BBC5-68A44FEC8A5B}" destId="{E7F70D9D-FCE3-40AD-8020-8CAC17AE04CF}" srcOrd="1" destOrd="0" presId="urn:microsoft.com/office/officeart/2005/8/layout/default"/>
    <dgm:cxn modelId="{AFAEE2F7-91C0-43A8-B810-EDAAD07782B5}" type="presParOf" srcId="{2CBAAD54-064E-4AC5-BBC5-68A44FEC8A5B}" destId="{52FE44AB-6E66-4ACF-838A-A807905F2AD3}" srcOrd="2" destOrd="0" presId="urn:microsoft.com/office/officeart/2005/8/layout/default"/>
    <dgm:cxn modelId="{1CD489FA-EA24-46D5-AC94-9C59FC4CA499}" type="presParOf" srcId="{2CBAAD54-064E-4AC5-BBC5-68A44FEC8A5B}" destId="{ABFA27E0-C57F-475D-B3DA-1B15EEC3B1C6}" srcOrd="3" destOrd="0" presId="urn:microsoft.com/office/officeart/2005/8/layout/default"/>
    <dgm:cxn modelId="{6DA014F5-AF66-4648-A2AD-225087B3E89C}" type="presParOf" srcId="{2CBAAD54-064E-4AC5-BBC5-68A44FEC8A5B}" destId="{1DBCB09A-FDAF-4A1F-B7E8-4F5A24BB0E9D}" srcOrd="4" destOrd="0" presId="urn:microsoft.com/office/officeart/2005/8/layout/default"/>
    <dgm:cxn modelId="{EAB9BA8E-F885-4443-A95C-EE29815D010F}" type="presParOf" srcId="{2CBAAD54-064E-4AC5-BBC5-68A44FEC8A5B}" destId="{D8599879-EE08-4758-A8F1-82812B5CAC0D}" srcOrd="5" destOrd="0" presId="urn:microsoft.com/office/officeart/2005/8/layout/default"/>
    <dgm:cxn modelId="{0A6148F9-A5DF-4A5A-9A6B-0FF06EA11518}" type="presParOf" srcId="{2CBAAD54-064E-4AC5-BBC5-68A44FEC8A5B}" destId="{5CC5C2DA-67BA-4E13-A249-7D2D8256D4E5}" srcOrd="6" destOrd="0" presId="urn:microsoft.com/office/officeart/2005/8/layout/default"/>
    <dgm:cxn modelId="{68C5BB29-4824-41D8-BC9A-1978BF3550E7}" type="presParOf" srcId="{2CBAAD54-064E-4AC5-BBC5-68A44FEC8A5B}" destId="{02AB26D1-2C22-4F89-9380-04995978F1EC}" srcOrd="7" destOrd="0" presId="urn:microsoft.com/office/officeart/2005/8/layout/default"/>
    <dgm:cxn modelId="{C307730E-4354-4C7B-8995-E4EB5A3D36A4}" type="presParOf" srcId="{2CBAAD54-064E-4AC5-BBC5-68A44FEC8A5B}" destId="{D6207D52-3DDB-451D-ADE8-7BE8DA87040C}" srcOrd="8" destOrd="0" presId="urn:microsoft.com/office/officeart/2005/8/layout/default"/>
    <dgm:cxn modelId="{BA7C5AE9-A524-4872-99F6-9810D40F2D7D}" type="presParOf" srcId="{2CBAAD54-064E-4AC5-BBC5-68A44FEC8A5B}" destId="{39321BF9-3ED9-4D7B-9A17-C5CA77B992E8}" srcOrd="9" destOrd="0" presId="urn:microsoft.com/office/officeart/2005/8/layout/default"/>
    <dgm:cxn modelId="{590852FC-C5D7-4653-866D-EABFA583AAC4}" type="presParOf" srcId="{2CBAAD54-064E-4AC5-BBC5-68A44FEC8A5B}" destId="{54034A5A-5B16-4913-B825-C2F0A93AC3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A16AF2-FB17-45A1-848F-D4F005D9CF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7AC0649-E6F8-4972-816C-A7C0DD81D51A}">
      <dgm:prSet phldrT="[Text]" custT="1"/>
      <dgm:spPr/>
      <dgm:t>
        <a:bodyPr/>
        <a:lstStyle/>
        <a:p>
          <a:r>
            <a:rPr lang="lv-LV" sz="1800" b="1" dirty="0">
              <a:solidFill>
                <a:srgbClr val="7030A0"/>
              </a:solidFill>
            </a:rPr>
            <a:t>Kādas nevalstiskās organizācijas jūs zināt? </a:t>
          </a:r>
        </a:p>
      </dgm:t>
    </dgm:pt>
    <dgm:pt modelId="{944D1D07-A7FE-48BE-A5EC-23B8121945C8}" type="parTrans" cxnId="{F47447A9-E83B-45FD-97BC-F32279B02EBC}">
      <dgm:prSet/>
      <dgm:spPr/>
      <dgm:t>
        <a:bodyPr/>
        <a:lstStyle/>
        <a:p>
          <a:endParaRPr lang="lv-LV"/>
        </a:p>
      </dgm:t>
    </dgm:pt>
    <dgm:pt modelId="{3F04E019-EEA3-43B4-864D-3935897A29C8}" type="sibTrans" cxnId="{F47447A9-E83B-45FD-97BC-F32279B02EBC}">
      <dgm:prSet/>
      <dgm:spPr/>
      <dgm:t>
        <a:bodyPr/>
        <a:lstStyle/>
        <a:p>
          <a:endParaRPr lang="lv-LV"/>
        </a:p>
      </dgm:t>
    </dgm:pt>
    <dgm:pt modelId="{EA21D7D9-FDA5-41FE-AE75-7AA103BF19E7}">
      <dgm:prSet phldrT="[Text]" custT="1"/>
      <dgm:spPr/>
      <dgm:t>
        <a:bodyPr/>
        <a:lstStyle/>
        <a:p>
          <a:r>
            <a:rPr lang="lv-LV" sz="1800" b="1" dirty="0">
              <a:solidFill>
                <a:srgbClr val="7030A0"/>
              </a:solidFill>
            </a:rPr>
            <a:t>Kuros NVO pasākumos jūs esat piedalījušies? </a:t>
          </a:r>
        </a:p>
      </dgm:t>
    </dgm:pt>
    <dgm:pt modelId="{5CE46824-6DCC-47A4-8593-CA8DC006EDE1}" type="parTrans" cxnId="{F512D0FD-D454-4064-9EDB-29D9F5E281BF}">
      <dgm:prSet/>
      <dgm:spPr/>
      <dgm:t>
        <a:bodyPr/>
        <a:lstStyle/>
        <a:p>
          <a:endParaRPr lang="lv-LV"/>
        </a:p>
      </dgm:t>
    </dgm:pt>
    <dgm:pt modelId="{E9D6688D-8D3A-4645-BD11-CE1864F93B44}" type="sibTrans" cxnId="{F512D0FD-D454-4064-9EDB-29D9F5E281BF}">
      <dgm:prSet/>
      <dgm:spPr/>
      <dgm:t>
        <a:bodyPr/>
        <a:lstStyle/>
        <a:p>
          <a:endParaRPr lang="lv-LV"/>
        </a:p>
      </dgm:t>
    </dgm:pt>
    <dgm:pt modelId="{CAA8754F-9636-4173-B72A-E2290D4C676E}">
      <dgm:prSet custT="1"/>
      <dgm:spPr/>
      <dgm:t>
        <a:bodyPr/>
        <a:lstStyle/>
        <a:p>
          <a:r>
            <a:rPr lang="lv-LV" sz="1800" b="1" dirty="0">
              <a:solidFill>
                <a:srgbClr val="7030A0"/>
              </a:solidFill>
            </a:rPr>
            <a:t>Kādās senioru dzīves kvalitātes uzlabošanas aktivitātēs jūs vēlētos piedalīties?</a:t>
          </a:r>
        </a:p>
      </dgm:t>
    </dgm:pt>
    <dgm:pt modelId="{3803FC79-A35B-47C3-B68E-7864870F1B76}" type="parTrans" cxnId="{90FDC110-D17D-42DC-8E55-DBA57FAF1172}">
      <dgm:prSet/>
      <dgm:spPr/>
      <dgm:t>
        <a:bodyPr/>
        <a:lstStyle/>
        <a:p>
          <a:endParaRPr lang="lv-LV"/>
        </a:p>
      </dgm:t>
    </dgm:pt>
    <dgm:pt modelId="{E4175A8D-4DCF-435F-ACA5-7CB743CD4C4B}" type="sibTrans" cxnId="{90FDC110-D17D-42DC-8E55-DBA57FAF1172}">
      <dgm:prSet/>
      <dgm:spPr/>
      <dgm:t>
        <a:bodyPr/>
        <a:lstStyle/>
        <a:p>
          <a:endParaRPr lang="lv-LV"/>
        </a:p>
      </dgm:t>
    </dgm:pt>
    <dgm:pt modelId="{549F39C3-1F4D-46F2-B8B1-3937A923DB46}" type="pres">
      <dgm:prSet presAssocID="{22A16AF2-FB17-45A1-848F-D4F005D9CFE3}" presName="linear" presStyleCnt="0">
        <dgm:presLayoutVars>
          <dgm:dir/>
          <dgm:animLvl val="lvl"/>
          <dgm:resizeHandles val="exact"/>
        </dgm:presLayoutVars>
      </dgm:prSet>
      <dgm:spPr/>
    </dgm:pt>
    <dgm:pt modelId="{FD6F543A-BF03-477C-BF83-FAF0682D0103}" type="pres">
      <dgm:prSet presAssocID="{57AC0649-E6F8-4972-816C-A7C0DD81D51A}" presName="parentLin" presStyleCnt="0"/>
      <dgm:spPr/>
    </dgm:pt>
    <dgm:pt modelId="{5F39A467-B2D7-44AC-816F-0EFA7F5F2B51}" type="pres">
      <dgm:prSet presAssocID="{57AC0649-E6F8-4972-816C-A7C0DD81D51A}" presName="parentLeftMargin" presStyleLbl="node1" presStyleIdx="0" presStyleCnt="3"/>
      <dgm:spPr/>
    </dgm:pt>
    <dgm:pt modelId="{9607D170-2CEE-4694-9E14-9E96D8B290E1}" type="pres">
      <dgm:prSet presAssocID="{57AC0649-E6F8-4972-816C-A7C0DD81D5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963931-0ABB-4C6D-88AD-8DA6B9A284F0}" type="pres">
      <dgm:prSet presAssocID="{57AC0649-E6F8-4972-816C-A7C0DD81D51A}" presName="negativeSpace" presStyleCnt="0"/>
      <dgm:spPr/>
    </dgm:pt>
    <dgm:pt modelId="{6A04F723-5676-4F7D-BE2D-77271A746282}" type="pres">
      <dgm:prSet presAssocID="{57AC0649-E6F8-4972-816C-A7C0DD81D51A}" presName="childText" presStyleLbl="conFgAcc1" presStyleIdx="0" presStyleCnt="3">
        <dgm:presLayoutVars>
          <dgm:bulletEnabled val="1"/>
        </dgm:presLayoutVars>
      </dgm:prSet>
      <dgm:spPr/>
    </dgm:pt>
    <dgm:pt modelId="{E718EA10-B705-4BBE-81CB-285F8F9E10EE}" type="pres">
      <dgm:prSet presAssocID="{3F04E019-EEA3-43B4-864D-3935897A29C8}" presName="spaceBetweenRectangles" presStyleCnt="0"/>
      <dgm:spPr/>
    </dgm:pt>
    <dgm:pt modelId="{7F94F32D-9E87-458A-8F99-C530E0A1004F}" type="pres">
      <dgm:prSet presAssocID="{EA21D7D9-FDA5-41FE-AE75-7AA103BF19E7}" presName="parentLin" presStyleCnt="0"/>
      <dgm:spPr/>
    </dgm:pt>
    <dgm:pt modelId="{C75A598E-0808-424E-815A-0BEB814EC436}" type="pres">
      <dgm:prSet presAssocID="{EA21D7D9-FDA5-41FE-AE75-7AA103BF19E7}" presName="parentLeftMargin" presStyleLbl="node1" presStyleIdx="0" presStyleCnt="3"/>
      <dgm:spPr/>
    </dgm:pt>
    <dgm:pt modelId="{82F0F096-9229-438E-8CCD-BE1BD313C5E1}" type="pres">
      <dgm:prSet presAssocID="{EA21D7D9-FDA5-41FE-AE75-7AA103BF19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13C1E4-42B3-494B-AD8A-0AA1C6D9CBE3}" type="pres">
      <dgm:prSet presAssocID="{EA21D7D9-FDA5-41FE-AE75-7AA103BF19E7}" presName="negativeSpace" presStyleCnt="0"/>
      <dgm:spPr/>
    </dgm:pt>
    <dgm:pt modelId="{8ABAFC54-9164-4FA8-B8E3-B88FB252A3F4}" type="pres">
      <dgm:prSet presAssocID="{EA21D7D9-FDA5-41FE-AE75-7AA103BF19E7}" presName="childText" presStyleLbl="conFgAcc1" presStyleIdx="1" presStyleCnt="3">
        <dgm:presLayoutVars>
          <dgm:bulletEnabled val="1"/>
        </dgm:presLayoutVars>
      </dgm:prSet>
      <dgm:spPr/>
    </dgm:pt>
    <dgm:pt modelId="{2713FCC3-0481-4841-B4BA-C543F1E9C30C}" type="pres">
      <dgm:prSet presAssocID="{E9D6688D-8D3A-4645-BD11-CE1864F93B44}" presName="spaceBetweenRectangles" presStyleCnt="0"/>
      <dgm:spPr/>
    </dgm:pt>
    <dgm:pt modelId="{D9A911F4-D282-415E-8DC0-6956B996F838}" type="pres">
      <dgm:prSet presAssocID="{CAA8754F-9636-4173-B72A-E2290D4C676E}" presName="parentLin" presStyleCnt="0"/>
      <dgm:spPr/>
    </dgm:pt>
    <dgm:pt modelId="{DE1DDED0-DABA-475F-A8EE-F1D2A0680290}" type="pres">
      <dgm:prSet presAssocID="{CAA8754F-9636-4173-B72A-E2290D4C676E}" presName="parentLeftMargin" presStyleLbl="node1" presStyleIdx="1" presStyleCnt="3"/>
      <dgm:spPr/>
    </dgm:pt>
    <dgm:pt modelId="{52CC6C45-F056-483B-8BE4-D9E3885541C4}" type="pres">
      <dgm:prSet presAssocID="{CAA8754F-9636-4173-B72A-E2290D4C67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7C09BE-DD2C-4263-BCDB-FAC70DB59579}" type="pres">
      <dgm:prSet presAssocID="{CAA8754F-9636-4173-B72A-E2290D4C676E}" presName="negativeSpace" presStyleCnt="0"/>
      <dgm:spPr/>
    </dgm:pt>
    <dgm:pt modelId="{45FAFE08-B929-4BD4-842D-1FE2AB1B415F}" type="pres">
      <dgm:prSet presAssocID="{CAA8754F-9636-4173-B72A-E2290D4C67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7A9B05-ACC5-4250-A0F4-2474504A8F4C}" type="presOf" srcId="{CAA8754F-9636-4173-B72A-E2290D4C676E}" destId="{52CC6C45-F056-483B-8BE4-D9E3885541C4}" srcOrd="1" destOrd="0" presId="urn:microsoft.com/office/officeart/2005/8/layout/list1"/>
    <dgm:cxn modelId="{90FDC110-D17D-42DC-8E55-DBA57FAF1172}" srcId="{22A16AF2-FB17-45A1-848F-D4F005D9CFE3}" destId="{CAA8754F-9636-4173-B72A-E2290D4C676E}" srcOrd="2" destOrd="0" parTransId="{3803FC79-A35B-47C3-B68E-7864870F1B76}" sibTransId="{E4175A8D-4DCF-435F-ACA5-7CB743CD4C4B}"/>
    <dgm:cxn modelId="{FB59F82B-B664-44AC-A384-8254B56DC152}" type="presOf" srcId="{22A16AF2-FB17-45A1-848F-D4F005D9CFE3}" destId="{549F39C3-1F4D-46F2-B8B1-3937A923DB46}" srcOrd="0" destOrd="0" presId="urn:microsoft.com/office/officeart/2005/8/layout/list1"/>
    <dgm:cxn modelId="{8E3B155C-45A8-477F-82BE-D96FECFFC2CA}" type="presOf" srcId="{CAA8754F-9636-4173-B72A-E2290D4C676E}" destId="{DE1DDED0-DABA-475F-A8EE-F1D2A0680290}" srcOrd="0" destOrd="0" presId="urn:microsoft.com/office/officeart/2005/8/layout/list1"/>
    <dgm:cxn modelId="{DF0D856A-F016-4D55-8E41-8D02EDD8F3BE}" type="presOf" srcId="{EA21D7D9-FDA5-41FE-AE75-7AA103BF19E7}" destId="{C75A598E-0808-424E-815A-0BEB814EC436}" srcOrd="0" destOrd="0" presId="urn:microsoft.com/office/officeart/2005/8/layout/list1"/>
    <dgm:cxn modelId="{AFC93776-CC56-4D29-A238-BE1953F1A740}" type="presOf" srcId="{EA21D7D9-FDA5-41FE-AE75-7AA103BF19E7}" destId="{82F0F096-9229-438E-8CCD-BE1BD313C5E1}" srcOrd="1" destOrd="0" presId="urn:microsoft.com/office/officeart/2005/8/layout/list1"/>
    <dgm:cxn modelId="{F47447A9-E83B-45FD-97BC-F32279B02EBC}" srcId="{22A16AF2-FB17-45A1-848F-D4F005D9CFE3}" destId="{57AC0649-E6F8-4972-816C-A7C0DD81D51A}" srcOrd="0" destOrd="0" parTransId="{944D1D07-A7FE-48BE-A5EC-23B8121945C8}" sibTransId="{3F04E019-EEA3-43B4-864D-3935897A29C8}"/>
    <dgm:cxn modelId="{7CBAB6C8-47EA-4F4A-9A35-E2230EF99EFF}" type="presOf" srcId="{57AC0649-E6F8-4972-816C-A7C0DD81D51A}" destId="{9607D170-2CEE-4694-9E14-9E96D8B290E1}" srcOrd="1" destOrd="0" presId="urn:microsoft.com/office/officeart/2005/8/layout/list1"/>
    <dgm:cxn modelId="{E8F6C6CC-20DD-48F6-95BB-1CBE573100E6}" type="presOf" srcId="{57AC0649-E6F8-4972-816C-A7C0DD81D51A}" destId="{5F39A467-B2D7-44AC-816F-0EFA7F5F2B51}" srcOrd="0" destOrd="0" presId="urn:microsoft.com/office/officeart/2005/8/layout/list1"/>
    <dgm:cxn modelId="{F512D0FD-D454-4064-9EDB-29D9F5E281BF}" srcId="{22A16AF2-FB17-45A1-848F-D4F005D9CFE3}" destId="{EA21D7D9-FDA5-41FE-AE75-7AA103BF19E7}" srcOrd="1" destOrd="0" parTransId="{5CE46824-6DCC-47A4-8593-CA8DC006EDE1}" sibTransId="{E9D6688D-8D3A-4645-BD11-CE1864F93B44}"/>
    <dgm:cxn modelId="{97EF4C42-A8D5-44ED-877E-809CB0949403}" type="presParOf" srcId="{549F39C3-1F4D-46F2-B8B1-3937A923DB46}" destId="{FD6F543A-BF03-477C-BF83-FAF0682D0103}" srcOrd="0" destOrd="0" presId="urn:microsoft.com/office/officeart/2005/8/layout/list1"/>
    <dgm:cxn modelId="{2A2AB6C1-2390-4E4D-9A66-BF69BCC6FD19}" type="presParOf" srcId="{FD6F543A-BF03-477C-BF83-FAF0682D0103}" destId="{5F39A467-B2D7-44AC-816F-0EFA7F5F2B51}" srcOrd="0" destOrd="0" presId="urn:microsoft.com/office/officeart/2005/8/layout/list1"/>
    <dgm:cxn modelId="{C267A36A-4A2E-48B0-947D-79136DE19E22}" type="presParOf" srcId="{FD6F543A-BF03-477C-BF83-FAF0682D0103}" destId="{9607D170-2CEE-4694-9E14-9E96D8B290E1}" srcOrd="1" destOrd="0" presId="urn:microsoft.com/office/officeart/2005/8/layout/list1"/>
    <dgm:cxn modelId="{79954F0E-8DCC-4CA3-8593-D7832A7ADD79}" type="presParOf" srcId="{549F39C3-1F4D-46F2-B8B1-3937A923DB46}" destId="{1E963931-0ABB-4C6D-88AD-8DA6B9A284F0}" srcOrd="1" destOrd="0" presId="urn:microsoft.com/office/officeart/2005/8/layout/list1"/>
    <dgm:cxn modelId="{2D617D21-013F-44A5-9825-545EADAABBC9}" type="presParOf" srcId="{549F39C3-1F4D-46F2-B8B1-3937A923DB46}" destId="{6A04F723-5676-4F7D-BE2D-77271A746282}" srcOrd="2" destOrd="0" presId="urn:microsoft.com/office/officeart/2005/8/layout/list1"/>
    <dgm:cxn modelId="{A25C4A45-D763-4484-BFFE-78C72ADA7721}" type="presParOf" srcId="{549F39C3-1F4D-46F2-B8B1-3937A923DB46}" destId="{E718EA10-B705-4BBE-81CB-285F8F9E10EE}" srcOrd="3" destOrd="0" presId="urn:microsoft.com/office/officeart/2005/8/layout/list1"/>
    <dgm:cxn modelId="{28345CE2-5E2D-4BF0-9920-D03D5B07AC42}" type="presParOf" srcId="{549F39C3-1F4D-46F2-B8B1-3937A923DB46}" destId="{7F94F32D-9E87-458A-8F99-C530E0A1004F}" srcOrd="4" destOrd="0" presId="urn:microsoft.com/office/officeart/2005/8/layout/list1"/>
    <dgm:cxn modelId="{05E20718-8511-4793-9274-FF18632A0B9A}" type="presParOf" srcId="{7F94F32D-9E87-458A-8F99-C530E0A1004F}" destId="{C75A598E-0808-424E-815A-0BEB814EC436}" srcOrd="0" destOrd="0" presId="urn:microsoft.com/office/officeart/2005/8/layout/list1"/>
    <dgm:cxn modelId="{A23AD6B6-B7C7-42E8-AFCE-D14B8EE34090}" type="presParOf" srcId="{7F94F32D-9E87-458A-8F99-C530E0A1004F}" destId="{82F0F096-9229-438E-8CCD-BE1BD313C5E1}" srcOrd="1" destOrd="0" presId="urn:microsoft.com/office/officeart/2005/8/layout/list1"/>
    <dgm:cxn modelId="{27861DC1-B147-471E-89FB-32E9E9607A87}" type="presParOf" srcId="{549F39C3-1F4D-46F2-B8B1-3937A923DB46}" destId="{5013C1E4-42B3-494B-AD8A-0AA1C6D9CBE3}" srcOrd="5" destOrd="0" presId="urn:microsoft.com/office/officeart/2005/8/layout/list1"/>
    <dgm:cxn modelId="{9C7058A6-E6CE-4D3D-BB8C-374B0112F982}" type="presParOf" srcId="{549F39C3-1F4D-46F2-B8B1-3937A923DB46}" destId="{8ABAFC54-9164-4FA8-B8E3-B88FB252A3F4}" srcOrd="6" destOrd="0" presId="urn:microsoft.com/office/officeart/2005/8/layout/list1"/>
    <dgm:cxn modelId="{92D40C9C-0FB9-4A35-B6F1-66596F6C6356}" type="presParOf" srcId="{549F39C3-1F4D-46F2-B8B1-3937A923DB46}" destId="{2713FCC3-0481-4841-B4BA-C543F1E9C30C}" srcOrd="7" destOrd="0" presId="urn:microsoft.com/office/officeart/2005/8/layout/list1"/>
    <dgm:cxn modelId="{5B19856C-A380-4A04-8DBF-64C00399E1F7}" type="presParOf" srcId="{549F39C3-1F4D-46F2-B8B1-3937A923DB46}" destId="{D9A911F4-D282-415E-8DC0-6956B996F838}" srcOrd="8" destOrd="0" presId="urn:microsoft.com/office/officeart/2005/8/layout/list1"/>
    <dgm:cxn modelId="{0D477D9B-75D1-4F1B-9836-4AE866B387D1}" type="presParOf" srcId="{D9A911F4-D282-415E-8DC0-6956B996F838}" destId="{DE1DDED0-DABA-475F-A8EE-F1D2A0680290}" srcOrd="0" destOrd="0" presId="urn:microsoft.com/office/officeart/2005/8/layout/list1"/>
    <dgm:cxn modelId="{367B5FA2-CA4C-471B-9D6A-0B6EA7737A79}" type="presParOf" srcId="{D9A911F4-D282-415E-8DC0-6956B996F838}" destId="{52CC6C45-F056-483B-8BE4-D9E3885541C4}" srcOrd="1" destOrd="0" presId="urn:microsoft.com/office/officeart/2005/8/layout/list1"/>
    <dgm:cxn modelId="{2923E5E8-0BDB-47CB-BBB8-5D72F3EAAC4D}" type="presParOf" srcId="{549F39C3-1F4D-46F2-B8B1-3937A923DB46}" destId="{6C7C09BE-DD2C-4263-BCDB-FAC70DB59579}" srcOrd="9" destOrd="0" presId="urn:microsoft.com/office/officeart/2005/8/layout/list1"/>
    <dgm:cxn modelId="{B849D789-6781-4302-BDC4-BC28CD9C8775}" type="presParOf" srcId="{549F39C3-1F4D-46F2-B8B1-3937A923DB46}" destId="{45FAFE08-B929-4BD4-842D-1FE2AB1B41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4BE7-4FCE-4E25-A49A-E28A85EDD1E1}">
      <dsp:nvSpPr>
        <dsp:cNvPr id="0" name=""/>
        <dsp:cNvSpPr/>
      </dsp:nvSpPr>
      <dsp:spPr>
        <a:xfrm>
          <a:off x="0" y="8933"/>
          <a:ext cx="86868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kern="1200" dirty="0">
              <a:solidFill>
                <a:srgbClr val="7030A0"/>
              </a:solidFill>
            </a:rPr>
            <a:t>Nevalstiskā organizācija</a:t>
          </a:r>
        </a:p>
      </dsp:txBody>
      <dsp:txXfrm>
        <a:off x="57572" y="66505"/>
        <a:ext cx="8571656" cy="1064216"/>
      </dsp:txXfrm>
    </dsp:sp>
    <dsp:sp modelId="{C2AE55EE-5DAF-4510-81AD-FCED5E16B5C5}">
      <dsp:nvSpPr>
        <dsp:cNvPr id="0" name=""/>
        <dsp:cNvSpPr/>
      </dsp:nvSpPr>
      <dsp:spPr>
        <a:xfrm>
          <a:off x="0" y="1188293"/>
          <a:ext cx="86868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400" kern="1200" dirty="0"/>
            <a:t>ir neatkarīga no valdības, un darbojas ārpus valdības kontroles</a:t>
          </a:r>
        </a:p>
      </dsp:txBody>
      <dsp:txXfrm>
        <a:off x="0" y="1188293"/>
        <a:ext cx="8686800" cy="1043280"/>
      </dsp:txXfrm>
    </dsp:sp>
    <dsp:sp modelId="{3BC32779-4B0C-49E4-8BEA-9B5E5BF7A349}">
      <dsp:nvSpPr>
        <dsp:cNvPr id="0" name=""/>
        <dsp:cNvSpPr/>
      </dsp:nvSpPr>
      <dsp:spPr>
        <a:xfrm>
          <a:off x="0" y="2231573"/>
          <a:ext cx="86868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kern="1200" dirty="0">
              <a:solidFill>
                <a:srgbClr val="7030A0"/>
              </a:solidFill>
            </a:rPr>
            <a:t>Bezpeļņas organizācija </a:t>
          </a:r>
        </a:p>
      </dsp:txBody>
      <dsp:txXfrm>
        <a:off x="57572" y="2289145"/>
        <a:ext cx="8571656" cy="1064216"/>
      </dsp:txXfrm>
    </dsp:sp>
    <dsp:sp modelId="{DC697489-F2FC-4A69-AF5E-1956F10FAEEE}">
      <dsp:nvSpPr>
        <dsp:cNvPr id="0" name=""/>
        <dsp:cNvSpPr/>
      </dsp:nvSpPr>
      <dsp:spPr>
        <a:xfrm>
          <a:off x="0" y="3410933"/>
          <a:ext cx="8686800" cy="169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400" kern="1200" dirty="0"/>
            <a:t>darbība nav vērsta uz peļņas gūšanu</a:t>
          </a:r>
          <a:r>
            <a:rPr lang="en-US" sz="2400" kern="1200" dirty="0"/>
            <a:t>, </a:t>
          </a:r>
          <a:r>
            <a:rPr lang="lv-LV" sz="2400" kern="1200" dirty="0"/>
            <a:t>bet naudas gūšana sociālajam vai politiskajam mērķim, lai sniegtu cilvēkiem vajadzīgos pakalpojumus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400" kern="1200" dirty="0"/>
            <a:t>galvenokārt brīvprātīgā darba izmantošana, bet bieži vien tiek nodarbināti arī algotie darbinieki</a:t>
          </a:r>
        </a:p>
      </dsp:txBody>
      <dsp:txXfrm>
        <a:off x="0" y="3410933"/>
        <a:ext cx="8686800" cy="1695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4BE7-4FCE-4E25-A49A-E28A85EDD1E1}">
      <dsp:nvSpPr>
        <dsp:cNvPr id="0" name=""/>
        <dsp:cNvSpPr/>
      </dsp:nvSpPr>
      <dsp:spPr>
        <a:xfrm>
          <a:off x="0" y="10100"/>
          <a:ext cx="8686800" cy="101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kern="1200" dirty="0">
              <a:solidFill>
                <a:srgbClr val="C00000"/>
              </a:solidFill>
            </a:rPr>
            <a:t>Trešais sektors</a:t>
          </a:r>
        </a:p>
      </dsp:txBody>
      <dsp:txXfrm>
        <a:off x="49347" y="59447"/>
        <a:ext cx="8588106" cy="912185"/>
      </dsp:txXfrm>
    </dsp:sp>
    <dsp:sp modelId="{C2AE55EE-5DAF-4510-81AD-FCED5E16B5C5}">
      <dsp:nvSpPr>
        <dsp:cNvPr id="0" name=""/>
        <dsp:cNvSpPr/>
      </dsp:nvSpPr>
      <dsp:spPr>
        <a:xfrm>
          <a:off x="0" y="1020980"/>
          <a:ext cx="86868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400" kern="1200" dirty="0"/>
            <a:t>tas nepieder ne valsts, ne privātajam ekonomikas sektoram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lv-LV" sz="2400" kern="1200" dirty="0"/>
        </a:p>
      </dsp:txBody>
      <dsp:txXfrm>
        <a:off x="0" y="1020980"/>
        <a:ext cx="8686800" cy="794880"/>
      </dsp:txXfrm>
    </dsp:sp>
    <dsp:sp modelId="{3BC32779-4B0C-49E4-8BEA-9B5E5BF7A349}">
      <dsp:nvSpPr>
        <dsp:cNvPr id="0" name=""/>
        <dsp:cNvSpPr/>
      </dsp:nvSpPr>
      <dsp:spPr>
        <a:xfrm>
          <a:off x="0" y="1815861"/>
          <a:ext cx="8686800" cy="101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b="0" kern="1200" dirty="0">
              <a:solidFill>
                <a:srgbClr val="C00000"/>
              </a:solidFill>
            </a:rPr>
            <a:t>Pilsoniskā sabiedrība</a:t>
          </a:r>
        </a:p>
      </dsp:txBody>
      <dsp:txXfrm>
        <a:off x="49347" y="1865208"/>
        <a:ext cx="8588106" cy="912185"/>
      </dsp:txXfrm>
    </dsp:sp>
    <dsp:sp modelId="{DC697489-F2FC-4A69-AF5E-1956F10FAEEE}">
      <dsp:nvSpPr>
        <dsp:cNvPr id="0" name=""/>
        <dsp:cNvSpPr/>
      </dsp:nvSpPr>
      <dsp:spPr>
        <a:xfrm>
          <a:off x="0" y="2826740"/>
          <a:ext cx="8686800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400" kern="1200" dirty="0"/>
            <a:t>indivīdu rīcība saistībā ar kopīgajām interesēm, mērķiem un vērtībām, kas atšķiras no valdības un komercrīcības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400" kern="1200" dirty="0"/>
            <a:t>ietilpst NVO, labdarības organizācijas, profesionālās apvienības, sociālās kustības un interešu aizstāvēšanas grupas</a:t>
          </a:r>
        </a:p>
      </dsp:txBody>
      <dsp:txXfrm>
        <a:off x="0" y="2826740"/>
        <a:ext cx="8686800" cy="168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3B470-93B6-4DFB-8C84-67B93455AAFA}">
      <dsp:nvSpPr>
        <dsp:cNvPr id="0" name=""/>
        <dsp:cNvSpPr/>
      </dsp:nvSpPr>
      <dsp:spPr>
        <a:xfrm>
          <a:off x="77523" y="1373"/>
          <a:ext cx="1969507" cy="118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sociālo pakalpojumu sniegšana un palīdzības nodrošināšana</a:t>
          </a:r>
        </a:p>
      </dsp:txBody>
      <dsp:txXfrm>
        <a:off x="77523" y="1373"/>
        <a:ext cx="1969507" cy="1181704"/>
      </dsp:txXfrm>
    </dsp:sp>
    <dsp:sp modelId="{A24DA139-2E8C-49D2-8233-EDF0A5313DB0}">
      <dsp:nvSpPr>
        <dsp:cNvPr id="0" name=""/>
        <dsp:cNvSpPr/>
      </dsp:nvSpPr>
      <dsp:spPr>
        <a:xfrm>
          <a:off x="2243981" y="1373"/>
          <a:ext cx="1969507" cy="118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psiholoģiskais atbalsts</a:t>
          </a:r>
        </a:p>
      </dsp:txBody>
      <dsp:txXfrm>
        <a:off x="2243981" y="1373"/>
        <a:ext cx="1969507" cy="1181704"/>
      </dsp:txXfrm>
    </dsp:sp>
    <dsp:sp modelId="{A103AAD0-5C15-4E43-9CE7-EE18E63D2A92}">
      <dsp:nvSpPr>
        <dsp:cNvPr id="0" name=""/>
        <dsp:cNvSpPr/>
      </dsp:nvSpPr>
      <dsp:spPr>
        <a:xfrm>
          <a:off x="77523" y="1380028"/>
          <a:ext cx="1969507" cy="118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>
              <a:solidFill>
                <a:srgbClr val="800000"/>
              </a:solidFill>
            </a:rPr>
            <a:t>informētības palielināšana par konkrētu jautājumu</a:t>
          </a:r>
          <a:endParaRPr lang="lv-LV" sz="2000" kern="1200" dirty="0">
            <a:solidFill>
              <a:srgbClr val="800000"/>
            </a:solidFill>
          </a:endParaRPr>
        </a:p>
      </dsp:txBody>
      <dsp:txXfrm>
        <a:off x="77523" y="1380028"/>
        <a:ext cx="1969507" cy="1181704"/>
      </dsp:txXfrm>
    </dsp:sp>
    <dsp:sp modelId="{E2695518-76CF-4AF9-8CF9-599897B1202B}">
      <dsp:nvSpPr>
        <dsp:cNvPr id="0" name=""/>
        <dsp:cNvSpPr/>
      </dsp:nvSpPr>
      <dsp:spPr>
        <a:xfrm>
          <a:off x="2243981" y="1380028"/>
          <a:ext cx="1969507" cy="118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vides aizsardzība</a:t>
          </a:r>
        </a:p>
      </dsp:txBody>
      <dsp:txXfrm>
        <a:off x="2243981" y="1380028"/>
        <a:ext cx="1969507" cy="1181704"/>
      </dsp:txXfrm>
    </dsp:sp>
    <dsp:sp modelId="{56C1588C-C5EB-40AE-B1DB-73691B882EC3}">
      <dsp:nvSpPr>
        <dsp:cNvPr id="0" name=""/>
        <dsp:cNvSpPr/>
      </dsp:nvSpPr>
      <dsp:spPr>
        <a:xfrm>
          <a:off x="77523" y="2758683"/>
          <a:ext cx="1969507" cy="118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konfliktu risināšana</a:t>
          </a:r>
        </a:p>
      </dsp:txBody>
      <dsp:txXfrm>
        <a:off x="77523" y="2758683"/>
        <a:ext cx="1969507" cy="1181704"/>
      </dsp:txXfrm>
    </dsp:sp>
    <dsp:sp modelId="{AFDB4D8A-7F5C-4380-9089-C0734EC939D8}">
      <dsp:nvSpPr>
        <dsp:cNvPr id="0" name=""/>
        <dsp:cNvSpPr/>
      </dsp:nvSpPr>
      <dsp:spPr>
        <a:xfrm>
          <a:off x="2243981" y="2758683"/>
          <a:ext cx="1969507" cy="118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cilvēktiesību aizsardzība</a:t>
          </a:r>
        </a:p>
      </dsp:txBody>
      <dsp:txXfrm>
        <a:off x="2243981" y="2758683"/>
        <a:ext cx="1969507" cy="1181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B9DF-9A9D-43E5-9E22-3AC0CB870AD4}">
      <dsp:nvSpPr>
        <dsp:cNvPr id="0" name=""/>
        <dsp:cNvSpPr/>
      </dsp:nvSpPr>
      <dsp:spPr>
        <a:xfrm>
          <a:off x="75295" y="7"/>
          <a:ext cx="1970873" cy="1182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002060"/>
              </a:solidFill>
            </a:rPr>
            <a:t>demokrātijas veicināšana</a:t>
          </a:r>
        </a:p>
      </dsp:txBody>
      <dsp:txXfrm>
        <a:off x="75295" y="7"/>
        <a:ext cx="1970873" cy="1182524"/>
      </dsp:txXfrm>
    </dsp:sp>
    <dsp:sp modelId="{52FE44AB-6E66-4ACF-838A-A807905F2AD3}">
      <dsp:nvSpPr>
        <dsp:cNvPr id="0" name=""/>
        <dsp:cNvSpPr/>
      </dsp:nvSpPr>
      <dsp:spPr>
        <a:xfrm>
          <a:off x="2243256" y="7"/>
          <a:ext cx="1970873" cy="1182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002060"/>
              </a:solidFill>
            </a:rPr>
            <a:t>aizstāvības kampaņas </a:t>
          </a:r>
        </a:p>
      </dsp:txBody>
      <dsp:txXfrm>
        <a:off x="2243256" y="7"/>
        <a:ext cx="1970873" cy="1182524"/>
      </dsp:txXfrm>
    </dsp:sp>
    <dsp:sp modelId="{1DBCB09A-FDAF-4A1F-B7E8-4F5A24BB0E9D}">
      <dsp:nvSpPr>
        <dsp:cNvPr id="0" name=""/>
        <dsp:cNvSpPr/>
      </dsp:nvSpPr>
      <dsp:spPr>
        <a:xfrm>
          <a:off x="75295" y="1379618"/>
          <a:ext cx="1970873" cy="1182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002060"/>
              </a:solidFill>
            </a:rPr>
            <a:t>kultūras mantojuma saglābāšana</a:t>
          </a:r>
        </a:p>
      </dsp:txBody>
      <dsp:txXfrm>
        <a:off x="75295" y="1379618"/>
        <a:ext cx="1970873" cy="1182524"/>
      </dsp:txXfrm>
    </dsp:sp>
    <dsp:sp modelId="{5CC5C2DA-67BA-4E13-A249-7D2D8256D4E5}">
      <dsp:nvSpPr>
        <dsp:cNvPr id="0" name=""/>
        <dsp:cNvSpPr/>
      </dsp:nvSpPr>
      <dsp:spPr>
        <a:xfrm>
          <a:off x="2243256" y="1379618"/>
          <a:ext cx="1970873" cy="1182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002060"/>
              </a:solidFill>
            </a:rPr>
            <a:t>politikas analīze</a:t>
          </a:r>
        </a:p>
      </dsp:txBody>
      <dsp:txXfrm>
        <a:off x="2243256" y="1379618"/>
        <a:ext cx="1970873" cy="1182524"/>
      </dsp:txXfrm>
    </dsp:sp>
    <dsp:sp modelId="{D6207D52-3DDB-451D-ADE8-7BE8DA87040C}">
      <dsp:nvSpPr>
        <dsp:cNvPr id="0" name=""/>
        <dsp:cNvSpPr/>
      </dsp:nvSpPr>
      <dsp:spPr>
        <a:xfrm>
          <a:off x="75295" y="2759230"/>
          <a:ext cx="1970873" cy="1182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002060"/>
              </a:solidFill>
            </a:rPr>
            <a:t>pētniecība</a:t>
          </a:r>
        </a:p>
      </dsp:txBody>
      <dsp:txXfrm>
        <a:off x="75295" y="2759230"/>
        <a:ext cx="1970873" cy="1182524"/>
      </dsp:txXfrm>
    </dsp:sp>
    <dsp:sp modelId="{54034A5A-5B16-4913-B825-C2F0A93AC313}">
      <dsp:nvSpPr>
        <dsp:cNvPr id="0" name=""/>
        <dsp:cNvSpPr/>
      </dsp:nvSpPr>
      <dsp:spPr>
        <a:xfrm>
          <a:off x="2243256" y="2759230"/>
          <a:ext cx="1970873" cy="1182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002060"/>
              </a:solidFill>
            </a:rPr>
            <a:t>informācijas sniegšana</a:t>
          </a:r>
        </a:p>
      </dsp:txBody>
      <dsp:txXfrm>
        <a:off x="2243256" y="2759230"/>
        <a:ext cx="1970873" cy="1182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4F723-5676-4F7D-BE2D-77271A746282}">
      <dsp:nvSpPr>
        <dsp:cNvPr id="0" name=""/>
        <dsp:cNvSpPr/>
      </dsp:nvSpPr>
      <dsp:spPr>
        <a:xfrm>
          <a:off x="0" y="541319"/>
          <a:ext cx="4191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7D170-2CEE-4694-9E14-9E96D8B290E1}">
      <dsp:nvSpPr>
        <dsp:cNvPr id="0" name=""/>
        <dsp:cNvSpPr/>
      </dsp:nvSpPr>
      <dsp:spPr>
        <a:xfrm>
          <a:off x="209550" y="9959"/>
          <a:ext cx="293370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87" tIns="0" rIns="1108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solidFill>
                <a:srgbClr val="7030A0"/>
              </a:solidFill>
            </a:rPr>
            <a:t>Kādas nevalstiskās organizācijas jūs zināt? </a:t>
          </a:r>
        </a:p>
      </dsp:txBody>
      <dsp:txXfrm>
        <a:off x="261428" y="61837"/>
        <a:ext cx="2829944" cy="958964"/>
      </dsp:txXfrm>
    </dsp:sp>
    <dsp:sp modelId="{8ABAFC54-9164-4FA8-B8E3-B88FB252A3F4}">
      <dsp:nvSpPr>
        <dsp:cNvPr id="0" name=""/>
        <dsp:cNvSpPr/>
      </dsp:nvSpPr>
      <dsp:spPr>
        <a:xfrm>
          <a:off x="0" y="2174279"/>
          <a:ext cx="4191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F096-9229-438E-8CCD-BE1BD313C5E1}">
      <dsp:nvSpPr>
        <dsp:cNvPr id="0" name=""/>
        <dsp:cNvSpPr/>
      </dsp:nvSpPr>
      <dsp:spPr>
        <a:xfrm>
          <a:off x="209550" y="1642919"/>
          <a:ext cx="293370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87" tIns="0" rIns="1108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solidFill>
                <a:srgbClr val="7030A0"/>
              </a:solidFill>
            </a:rPr>
            <a:t>Kuros NVO pasākumos jūs esat piedalījušies? </a:t>
          </a:r>
        </a:p>
      </dsp:txBody>
      <dsp:txXfrm>
        <a:off x="261428" y="1694797"/>
        <a:ext cx="2829944" cy="958964"/>
      </dsp:txXfrm>
    </dsp:sp>
    <dsp:sp modelId="{45FAFE08-B929-4BD4-842D-1FE2AB1B415F}">
      <dsp:nvSpPr>
        <dsp:cNvPr id="0" name=""/>
        <dsp:cNvSpPr/>
      </dsp:nvSpPr>
      <dsp:spPr>
        <a:xfrm>
          <a:off x="0" y="3807240"/>
          <a:ext cx="4191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C6C45-F056-483B-8BE4-D9E3885541C4}">
      <dsp:nvSpPr>
        <dsp:cNvPr id="0" name=""/>
        <dsp:cNvSpPr/>
      </dsp:nvSpPr>
      <dsp:spPr>
        <a:xfrm>
          <a:off x="209550" y="3275880"/>
          <a:ext cx="293370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87" tIns="0" rIns="1108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solidFill>
                <a:srgbClr val="7030A0"/>
              </a:solidFill>
            </a:rPr>
            <a:t>Kādās senioru dzīves kvalitātes uzlabošanas aktivitātēs jūs vēlētos piedalīties?</a:t>
          </a:r>
        </a:p>
      </dsp:txBody>
      <dsp:txXfrm>
        <a:off x="261428" y="3327758"/>
        <a:ext cx="2829944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gbDa6qBwr2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8367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NVO — </a:t>
            </a:r>
            <a:r>
              <a:rPr lang="en-US" sz="3100" dirty="0" err="1"/>
              <a:t>pilsoniskās</a:t>
            </a:r>
            <a:r>
              <a:rPr lang="en-US" sz="3100" dirty="0"/>
              <a:t> </a:t>
            </a:r>
            <a:r>
              <a:rPr lang="en-US" sz="3100" dirty="0" err="1"/>
              <a:t>sabiedrības</a:t>
            </a:r>
            <a:r>
              <a:rPr lang="en-US" sz="3100" dirty="0"/>
              <a:t> </a:t>
            </a:r>
            <a:r>
              <a:rPr lang="en-US" sz="3100" dirty="0" err="1"/>
              <a:t>pamatelements</a:t>
            </a:r>
            <a:br>
              <a:rPr lang="lv-LV" dirty="0"/>
            </a:br>
            <a:br>
              <a:rPr lang="en-US" dirty="0"/>
            </a:br>
            <a:r>
              <a:rPr lang="en-US" sz="2000" b="1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Sociālā</a:t>
            </a: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aktivitāte</a:t>
            </a: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senioriem</a:t>
            </a:r>
            <a:endParaRPr lang="lv-LV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202505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132856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D1069-832C-4928-A311-3DCAE581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675" y="5274849"/>
            <a:ext cx="17811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B6C-18F7-4479-B94A-50ADE2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nozīmīgākās NVO mūsu valstī</a:t>
            </a:r>
            <a:r>
              <a:rPr kumimoji="0" lang="lv-LV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(IV)</a:t>
            </a:r>
            <a:endParaRPr lang="lv-LV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B8156CD-C4CC-4AA3-94F1-3BF95AA00E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9968" y="5210703"/>
            <a:ext cx="2012032" cy="1647297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6A7715-3F37-4266-807D-A77FED290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539949"/>
            <a:ext cx="3096344" cy="25954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21B5FA-8211-48DF-ABBC-3E01C0EA714F}"/>
              </a:ext>
            </a:extLst>
          </p:cNvPr>
          <p:cNvSpPr txBox="1"/>
          <p:nvPr/>
        </p:nvSpPr>
        <p:spPr>
          <a:xfrm>
            <a:off x="539552" y="156724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333333"/>
                </a:solidFill>
                <a:effectLst/>
                <a:latin typeface="museo-sans-rounded"/>
              </a:rPr>
              <a:t>Latvijas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museo-sans-rounded"/>
              </a:rPr>
              <a:t>Pilsoniskā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museo-sans-rounded"/>
              </a:rPr>
              <a:t>alianse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</a:t>
            </a:r>
            <a:r>
              <a:rPr lang="lv-LV" sz="2800" b="1" dirty="0">
                <a:solidFill>
                  <a:srgbClr val="333333"/>
                </a:solidFill>
                <a:latin typeface="museo-sans-rounded"/>
              </a:rPr>
              <a:t>–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</a:t>
            </a:r>
            <a:endParaRPr lang="lv-LV" sz="2800" b="1" i="0" dirty="0">
              <a:solidFill>
                <a:srgbClr val="333333"/>
              </a:solidFill>
              <a:effectLst/>
              <a:latin typeface="museo-sans-rounded"/>
            </a:endParaRPr>
          </a:p>
          <a:p>
            <a:pPr algn="ctr"/>
            <a:r>
              <a:rPr lang="en-US" sz="2800" b="1" i="0" dirty="0" err="1">
                <a:solidFill>
                  <a:srgbClr val="333333"/>
                </a:solidFill>
                <a:effectLst/>
                <a:latin typeface="museo-sans-rounded"/>
              </a:rPr>
              <a:t>lielākā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museo-sans-rounded"/>
              </a:rPr>
              <a:t>jumta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organizācija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museo-sans-rounded"/>
              </a:rPr>
              <a:t>nevalstiskajā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sector</a:t>
            </a:r>
            <a:r>
              <a:rPr lang="lv-LV" sz="2800" b="1" i="0" dirty="0">
                <a:solidFill>
                  <a:srgbClr val="333333"/>
                </a:solidFill>
                <a:effectLst/>
                <a:latin typeface="museo-sans-rounded"/>
              </a:rPr>
              <a:t>ā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useo-sans-rounded"/>
              </a:rPr>
              <a:t> </a:t>
            </a:r>
            <a:endParaRPr lang="lv-LV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B9DE435-EFA4-4C7E-9548-218A91C80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6056" y="2459797"/>
            <a:ext cx="2956679" cy="41814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D062F0-6A96-4203-8772-48068E1485B5}"/>
              </a:ext>
            </a:extLst>
          </p:cNvPr>
          <p:cNvSpPr txBox="1"/>
          <p:nvPr/>
        </p:nvSpPr>
        <p:spPr>
          <a:xfrm>
            <a:off x="325097" y="4646474"/>
            <a:ext cx="1876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Nevalstisko organizāciju un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Ministru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kabineta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sadarbības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memorands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5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BA07-08F7-4040-88FA-FF9684C9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Pasaules NVO diena </a:t>
            </a:r>
            <a:r>
              <a:rPr lang="lv-LV" dirty="0"/>
              <a:t>– </a:t>
            </a:r>
            <a:r>
              <a:rPr lang="en-US" sz="2400" i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Arial Unicode MS"/>
                <a:cs typeface="Times New Roman" panose="02020603050405020304" pitchFamily="18" charset="0"/>
              </a:rPr>
              <a:t>27</a:t>
            </a:r>
            <a:r>
              <a:rPr lang="lv-LV" sz="2400" i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Arial Unicode MS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effectLst/>
                <a:latin typeface="Helvetica" panose="020B0604020202020204" pitchFamily="34" charset="0"/>
                <a:ea typeface="Arial Unicode MS"/>
                <a:cs typeface="Times New Roman" panose="02020603050405020304" pitchFamily="18" charset="0"/>
              </a:rPr>
              <a:t>Febru</a:t>
            </a:r>
            <a:r>
              <a:rPr lang="lv-LV" sz="2400" i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Arial Unicode MS"/>
                <a:cs typeface="Times New Roman" panose="02020603050405020304" pitchFamily="18" charset="0"/>
              </a:rPr>
              <a:t>āris</a:t>
            </a:r>
            <a:endParaRPr lang="lv-LV" sz="2400" dirty="0">
              <a:solidFill>
                <a:srgbClr val="C0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FE6D1B-92D0-4EB2-86ED-665152A8FF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560" b="10042"/>
          <a:stretch/>
        </p:blipFill>
        <p:spPr>
          <a:xfrm>
            <a:off x="475374" y="3912435"/>
            <a:ext cx="4384660" cy="2166345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6734B8A-ACEF-4670-A1DF-CA76597841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502"/>
          <a:stretch/>
        </p:blipFill>
        <p:spPr>
          <a:xfrm>
            <a:off x="4860034" y="1495244"/>
            <a:ext cx="3546062" cy="2582695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189CC7-0D28-4CA6-A61A-1C81517C3B36}"/>
              </a:ext>
            </a:extLst>
          </p:cNvPr>
          <p:cNvSpPr txBox="1"/>
          <p:nvPr/>
        </p:nvSpPr>
        <p:spPr>
          <a:xfrm>
            <a:off x="737904" y="1646504"/>
            <a:ext cx="361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oficiāli</a:t>
            </a:r>
            <a:r>
              <a:rPr lang="en-US" sz="24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atzīta</a:t>
            </a:r>
            <a:r>
              <a:rPr lang="en-US" sz="24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lv-LV" sz="24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Eiropas</a:t>
            </a:r>
            <a:r>
              <a:rPr lang="en-US" sz="24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Savienībā</a:t>
            </a:r>
            <a:r>
              <a:rPr lang="en-US" sz="24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lv-LV" sz="24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2012.gadā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4A924-AD9B-4D99-92FE-0312C5B7FC45}"/>
              </a:ext>
            </a:extLst>
          </p:cNvPr>
          <p:cNvSpPr txBox="1"/>
          <p:nvPr/>
        </p:nvSpPr>
        <p:spPr>
          <a:xfrm>
            <a:off x="4860034" y="4509120"/>
            <a:ext cx="368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0" dirty="0">
                <a:solidFill>
                  <a:srgbClr val="222222"/>
                </a:solidFill>
                <a:effectLst/>
                <a:latin typeface="Roboto"/>
              </a:rPr>
              <a:t>Iniciatīvas autors - Latvijā dzimis Lielbritānijas sociālais uzņēmējs </a:t>
            </a:r>
          </a:p>
          <a:p>
            <a:r>
              <a:rPr lang="en-US" sz="2400" b="1" i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</a:t>
            </a:r>
            <a:r>
              <a:rPr lang="lv-LV" sz="2400" b="1" i="1" dirty="0">
                <a:highlight>
                  <a:srgbClr val="FFFF00"/>
                </a:highlight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ā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rcis</a:t>
            </a:r>
            <a:r>
              <a:rPr lang="en-US" sz="2400" b="1" i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Liors</a:t>
            </a:r>
            <a:r>
              <a:rPr lang="lv-LV" sz="2400" b="1" i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Skadmanis</a:t>
            </a:r>
            <a:r>
              <a:rPr lang="lv-LV" sz="2400" b="1" i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3FC2-F626-449B-8369-61FD44BE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0" i="0" dirty="0">
                <a:solidFill>
                  <a:srgbClr val="222222"/>
                </a:solidFill>
                <a:effectLst/>
                <a:latin typeface="Roboto"/>
              </a:rPr>
              <a:t>Filma: Politiski aktīvs pilsonis</a:t>
            </a:r>
            <a:endParaRPr lang="lv-LV" sz="3200" dirty="0"/>
          </a:p>
        </p:txBody>
      </p:sp>
      <p:pic>
        <p:nvPicPr>
          <p:cNvPr id="4" name="officeArt object">
            <a:hlinkClick r:id="rId2"/>
            <a:extLst>
              <a:ext uri="{FF2B5EF4-FFF2-40B4-BE49-F238E27FC236}">
                <a16:creationId xmlns:a16="http://schemas.microsoft.com/office/drawing/2014/main" id="{B204DDC4-94FE-4566-BFC5-AB4A21906D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123" y="1554163"/>
            <a:ext cx="8046154" cy="452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27DAA-E08D-47AA-A90C-FDC4AC1233C0}"/>
              </a:ext>
            </a:extLst>
          </p:cNvPr>
          <p:cNvSpPr txBox="1"/>
          <p:nvPr/>
        </p:nvSpPr>
        <p:spPr>
          <a:xfrm>
            <a:off x="625123" y="6309320"/>
            <a:ext cx="804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https://www.youtube.com/watch?v=gbDa6qBwr2A</a:t>
            </a:r>
          </a:p>
        </p:txBody>
      </p:sp>
    </p:spTree>
    <p:extLst>
      <p:ext uri="{BB962C8B-B14F-4D97-AF65-F5344CB8AC3E}">
        <p14:creationId xmlns:p14="http://schemas.microsoft.com/office/powerpoint/2010/main" val="294516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963B-35A4-4A56-8A35-0F8808B6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Diskusijas jautājumi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A1D2A0-D6D3-4D2B-B68F-B91E47503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0574118"/>
              </p:ext>
            </p:extLst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852A8F-F8E5-404A-A6A4-C01151849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r="40413"/>
          <a:stretch/>
        </p:blipFill>
        <p:spPr>
          <a:xfrm>
            <a:off x="4860032" y="1844824"/>
            <a:ext cx="3839694" cy="36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65" y="1196752"/>
            <a:ext cx="8686800" cy="838200"/>
          </a:xfrm>
        </p:spPr>
        <p:txBody>
          <a:bodyPr/>
          <a:lstStyle/>
          <a:p>
            <a:pPr algn="ctr"/>
            <a:r>
              <a:rPr lang="lv-LV" dirty="0"/>
              <a:t>Paldies</a:t>
            </a:r>
            <a:r>
              <a:rPr lang="en-US" dirty="0"/>
              <a:t>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6F4EB8-0FFC-48B2-B897-EA238D8E1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907" y="2247516"/>
            <a:ext cx="6241445" cy="21845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22DD-391E-4C3E-A908-E0612A22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nevalstiskā organizācija - NVO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94E5-79FF-4335-8182-88F80AA92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</a:rPr>
              <a:t>cilvēku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grupa</a:t>
            </a:r>
            <a:r>
              <a:rPr lang="en-US" dirty="0">
                <a:solidFill>
                  <a:srgbClr val="800000"/>
                </a:solidFill>
              </a:rPr>
              <a:t>, kas apvienojas </a:t>
            </a:r>
            <a:r>
              <a:rPr lang="en-US" dirty="0" err="1">
                <a:solidFill>
                  <a:srgbClr val="800000"/>
                </a:solidFill>
              </a:rPr>
              <a:t>pēc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brīvprātības</a:t>
            </a:r>
            <a:r>
              <a:rPr lang="en-US" dirty="0">
                <a:solidFill>
                  <a:srgbClr val="800000"/>
                </a:solidFill>
              </a:rPr>
              <a:t> principa 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C1D89-166F-4B3B-A6B5-11E1BD94913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</a:rPr>
              <a:t>darbojas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neatkarīgi</a:t>
            </a:r>
            <a:r>
              <a:rPr lang="en-US" dirty="0">
                <a:solidFill>
                  <a:srgbClr val="800000"/>
                </a:solidFill>
              </a:rPr>
              <a:t> no </a:t>
            </a:r>
            <a:r>
              <a:rPr lang="en-US" dirty="0" err="1">
                <a:solidFill>
                  <a:srgbClr val="800000"/>
                </a:solidFill>
              </a:rPr>
              <a:t>valdības</a:t>
            </a:r>
            <a:endParaRPr lang="lv-LV" dirty="0">
              <a:solidFill>
                <a:srgbClr val="80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070102-4D47-4C24-B21C-D1CA0D4B62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1374737"/>
            <a:ext cx="4291012" cy="382436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7FBFCB-91F6-42C9-B08C-AEA8AFE279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70174" y="1374736"/>
            <a:ext cx="4245476" cy="38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EBEE-6E97-4C14-9DAF-AA280B8A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definīcijas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A796D8-50AD-4E93-BD05-05822E3BA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0178"/>
              </p:ext>
            </p:extLst>
          </p:nvPr>
        </p:nvGraphicFramePr>
        <p:xfrm>
          <a:off x="304800" y="1554162"/>
          <a:ext cx="8686800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12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EBEE-6E97-4C14-9DAF-AA280B8A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definīcijas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A796D8-50AD-4E93-BD05-05822E3BA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75577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16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089C-AE36-4F48-8DAE-7660AF70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nevalstisko organizāciju </a:t>
            </a:r>
            <a:r>
              <a:rPr lang="en-US" sz="3000" dirty="0" err="1"/>
              <a:t>veidi</a:t>
            </a:r>
            <a:r>
              <a:rPr lang="en-US" sz="3000" dirty="0"/>
              <a:t> </a:t>
            </a:r>
            <a:r>
              <a:rPr lang="en-US" sz="3000" dirty="0" err="1"/>
              <a:t>LATVIj</a:t>
            </a:r>
            <a:r>
              <a:rPr lang="lv-LV" sz="3000" dirty="0"/>
              <a:t>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9DD1-7859-456F-B34C-6D6CC72C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552710"/>
            <a:ext cx="4191000" cy="37718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v-LV" sz="3800" dirty="0"/>
              <a:t>ir brīvprātīga personu apvienība, kas darbojas, lai sasniegtu Statūtos noteiktos mērķus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800" dirty="0"/>
              <a:t>organizācija, kurā apvienojas cilvēki uz biedrošanās principa pamata</a:t>
            </a:r>
            <a:endParaRPr lang="lv-LV" sz="3800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v-LV" sz="3800" dirty="0"/>
              <a:t>darbība nav vērsta uz peļņas gūšanu</a:t>
            </a:r>
            <a:endParaRPr lang="en-US" sz="3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CC576-F2B2-4150-AAE8-07C8EC9FE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3784" y="2552710"/>
            <a:ext cx="4343400" cy="3771890"/>
          </a:xfrm>
        </p:spPr>
        <p:txBody>
          <a:bodyPr>
            <a:normAutofit fontScale="62500" lnSpcReduction="20000"/>
          </a:bodyPr>
          <a:lstStyle/>
          <a:p>
            <a:endParaRPr lang="lv-LV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v-LV" sz="3800" dirty="0"/>
              <a:t>mantas kopums, kurš nodalīts dibinātāja noteiktā mērķa sasniegšanai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800" dirty="0"/>
              <a:t>nav biedru, tur var būt viens vai vairāki dibinātāji. Dibinātāja statuss saglabājas uz mūžu</a:t>
            </a:r>
            <a:endParaRPr lang="lv-LV" sz="3800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v-LV" sz="3800" dirty="0"/>
              <a:t>peļņu, kas gūta no saimnieciskās darbības, nedrīkst sadalīt starp nodibinājuma dibinātājiem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6EE9D-FFEA-4AC6-A4A4-7432C744E9FB}"/>
              </a:ext>
            </a:extLst>
          </p:cNvPr>
          <p:cNvSpPr txBox="1"/>
          <p:nvPr/>
        </p:nvSpPr>
        <p:spPr>
          <a:xfrm>
            <a:off x="4874568" y="1844824"/>
            <a:ext cx="372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rgbClr val="C00000"/>
                </a:solidFill>
              </a:rPr>
              <a:t>- nodibinājumi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32F06-956A-4BE9-973E-4EE823940256}"/>
              </a:ext>
            </a:extLst>
          </p:cNvPr>
          <p:cNvSpPr txBox="1"/>
          <p:nvPr/>
        </p:nvSpPr>
        <p:spPr>
          <a:xfrm>
            <a:off x="683568" y="1844824"/>
            <a:ext cx="381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rgbClr val="C00000"/>
                </a:solidFill>
              </a:rPr>
              <a:t>- biedrības</a:t>
            </a:r>
          </a:p>
        </p:txBody>
      </p:sp>
    </p:spTree>
    <p:extLst>
      <p:ext uri="{BB962C8B-B14F-4D97-AF65-F5344CB8AC3E}">
        <p14:creationId xmlns:p14="http://schemas.microsoft.com/office/powerpoint/2010/main" val="140268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4951-E68F-4095-902C-2D754DE9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nevalstisko organizāciju darbības veidi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35DFD-6790-4F4E-B696-4824E26D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666750"/>
            <a:ext cx="4540696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000" cap="none" dirty="0">
                <a:solidFill>
                  <a:srgbClr val="800000"/>
                </a:solidFill>
              </a:rPr>
              <a:t>Cilvēku</a:t>
            </a:r>
            <a:r>
              <a:rPr lang="lv-LV" sz="2000" cap="none" dirty="0">
                <a:solidFill>
                  <a:srgbClr val="800000"/>
                </a:solidFill>
              </a:rPr>
              <a:t> tūlīt</a:t>
            </a:r>
            <a:r>
              <a:rPr lang="en-US" sz="2000" cap="none" dirty="0">
                <a:solidFill>
                  <a:srgbClr val="800000"/>
                </a:solidFill>
              </a:rPr>
              <a:t>ējo vajadzību apmierināšan</a:t>
            </a:r>
            <a:r>
              <a:rPr lang="lv-LV" sz="2000" cap="none" dirty="0">
                <a:solidFill>
                  <a:srgbClr val="800000"/>
                </a:solidFill>
              </a:rPr>
              <a:t>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156CE-A31D-4B31-92BB-7B48FC20EFA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99992" y="666750"/>
            <a:ext cx="4644007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lv-LV" sz="2000" cap="none" dirty="0">
                <a:solidFill>
                  <a:srgbClr val="002060"/>
                </a:solidFill>
              </a:rPr>
              <a:t>lielāka mēroga problēmu risināšanai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F7D01B-59DA-4F0B-A2EC-0D60D3264A2C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87631720"/>
              </p:ext>
            </p:extLst>
          </p:nvPr>
        </p:nvGraphicFramePr>
        <p:xfrm>
          <a:off x="280988" y="1316038"/>
          <a:ext cx="4291012" cy="39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FD7D5CE-1CE2-4B7A-B35F-AC274EA133C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7750371"/>
              </p:ext>
            </p:extLst>
          </p:nvPr>
        </p:nvGraphicFramePr>
        <p:xfrm>
          <a:off x="4648200" y="1316038"/>
          <a:ext cx="4289425" cy="39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77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B6C-18F7-4479-B94A-50ADE2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nozīmīgākās NVO mūsu valstī</a:t>
            </a:r>
            <a:r>
              <a:rPr lang="lv-LV" sz="3200" dirty="0"/>
              <a:t> (I)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8B5B12-9025-45B5-B1D2-E5AC7AF05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36056" y="4502414"/>
            <a:ext cx="2951559" cy="1967706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EE5887-1A41-43DB-96B6-3DE1CEF81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5152" y="1600200"/>
            <a:ext cx="4343400" cy="24537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73327-4680-442E-BEBC-0EF291D0B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30" y="4502413"/>
            <a:ext cx="2894742" cy="1967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B1316-3BEF-401E-B77B-0A4942E71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474" y="5046581"/>
            <a:ext cx="2188654" cy="841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2E0FC9-1FC7-478C-9011-09C9F9FE3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600200"/>
            <a:ext cx="1008112" cy="1108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5DE9E9-B3C6-4085-AEA8-7DD9863AEA1A}"/>
              </a:ext>
            </a:extLst>
          </p:cNvPr>
          <p:cNvSpPr txBox="1"/>
          <p:nvPr/>
        </p:nvSpPr>
        <p:spPr>
          <a:xfrm>
            <a:off x="1606378" y="1772816"/>
            <a:ext cx="296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lv-LV" sz="2400" dirty="0">
                <a:ln>
                  <a:noFill/>
                </a:ln>
                <a:solidFill>
                  <a:srgbClr val="D15803"/>
                </a:solidFill>
                <a:effectLst/>
                <a:latin typeface="Georgia" panose="02040502050405020303" pitchFamily="18" charset="0"/>
                <a:ea typeface="Helvetica Neue"/>
                <a:cs typeface="Helvetica Neue"/>
              </a:rPr>
              <a:t>Latvijas Pensionāru federācija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53FA4-7181-4AEE-948F-1F79D9E9E719}"/>
              </a:ext>
            </a:extLst>
          </p:cNvPr>
          <p:cNvSpPr txBox="1"/>
          <p:nvPr/>
        </p:nvSpPr>
        <p:spPr>
          <a:xfrm>
            <a:off x="357730" y="2854794"/>
            <a:ext cx="4141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tika 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izveidota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1992. 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gadā</a:t>
            </a:r>
            <a:endParaRPr lang="lv-LV" sz="20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lv-LV" sz="20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lv-LV" sz="2000" b="1" dirty="0"/>
              <a:t>apvienojušās vairāk nekā 100 vietējās pensionāru organizācijas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203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B6C-18F7-4479-B94A-50ADE2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nozīmīgākās NVO mūsu valstī</a:t>
            </a:r>
            <a:r>
              <a:rPr lang="lv-LV" sz="3200" dirty="0"/>
              <a:t> (II)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BBD4BD-F5C2-4AC7-AC5C-39F1EE27AD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741" y="1242825"/>
            <a:ext cx="1976638" cy="168211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67181-BDF4-41D1-BE48-3089AD57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998" y="2992393"/>
            <a:ext cx="2859272" cy="1902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91A41-8526-430A-9C2D-E4AACF4A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40" y="4894509"/>
            <a:ext cx="4217530" cy="1458971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516CBC-2936-4497-8F26-15ECF0415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987552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„</a:t>
            </a:r>
            <a:r>
              <a:rPr lang="en-US" dirty="0" err="1"/>
              <a:t>Latvijas</a:t>
            </a:r>
            <a:r>
              <a:rPr lang="en-US" dirty="0"/>
              <a:t> </a:t>
            </a:r>
            <a:r>
              <a:rPr lang="en-US" dirty="0" err="1"/>
              <a:t>Samariešu</a:t>
            </a:r>
            <a:r>
              <a:rPr lang="en-US" dirty="0"/>
              <a:t> </a:t>
            </a:r>
            <a:r>
              <a:rPr lang="en-US" dirty="0" err="1"/>
              <a:t>apvienība</a:t>
            </a:r>
            <a:r>
              <a:rPr lang="en-US" dirty="0"/>
              <a:t>" (LSA) </a:t>
            </a:r>
            <a:endParaRPr lang="lv-LV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 err="1"/>
              <a:t>ir</a:t>
            </a:r>
            <a:r>
              <a:rPr lang="en-US" sz="2200" dirty="0"/>
              <a:t> </a:t>
            </a:r>
            <a:r>
              <a:rPr lang="en-US" sz="2200" dirty="0" err="1"/>
              <a:t>brīvprātīga</a:t>
            </a:r>
            <a:endParaRPr lang="lv-LV" sz="22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 err="1"/>
              <a:t>neatkarīga</a:t>
            </a:r>
            <a:endParaRPr lang="en-US" sz="22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 err="1"/>
              <a:t>kompetenta</a:t>
            </a:r>
            <a:endParaRPr lang="en-US" sz="22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 err="1"/>
              <a:t>inovatīva</a:t>
            </a:r>
            <a:endParaRPr lang="en-US" sz="22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 err="1"/>
              <a:t>dinamiska</a:t>
            </a:r>
            <a:endParaRPr lang="en-US" sz="22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200" dirty="0"/>
              <a:t>uz </a:t>
            </a:r>
            <a:r>
              <a:rPr lang="en-US" sz="2200" dirty="0" err="1"/>
              <a:t>praktisku</a:t>
            </a:r>
            <a:r>
              <a:rPr lang="en-US" sz="2200" dirty="0"/>
              <a:t> </a:t>
            </a:r>
            <a:r>
              <a:rPr lang="en-US" sz="2200" dirty="0" err="1"/>
              <a:t>rīcību</a:t>
            </a:r>
            <a:r>
              <a:rPr lang="en-US" sz="2200" dirty="0"/>
              <a:t> </a:t>
            </a:r>
            <a:r>
              <a:rPr lang="en-US" sz="2200" dirty="0" err="1"/>
              <a:t>orientēta</a:t>
            </a:r>
            <a:r>
              <a:rPr lang="en-US" sz="2200" dirty="0"/>
              <a:t> </a:t>
            </a:r>
            <a:r>
              <a:rPr lang="en-US" sz="2200" dirty="0" err="1"/>
              <a:t>sabiedriskā</a:t>
            </a:r>
            <a:r>
              <a:rPr lang="en-US" sz="2200" dirty="0"/>
              <a:t> </a:t>
            </a:r>
            <a:r>
              <a:rPr lang="en-US" sz="2200" dirty="0" err="1"/>
              <a:t>labuma</a:t>
            </a:r>
            <a:r>
              <a:rPr lang="en-US" sz="2200" dirty="0"/>
              <a:t> organizācija</a:t>
            </a:r>
            <a:endParaRPr lang="lv-LV" sz="22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4360D-83B8-430C-B587-0ECACBAD93C0}"/>
              </a:ext>
            </a:extLst>
          </p:cNvPr>
          <p:cNvSpPr txBox="1"/>
          <p:nvPr/>
        </p:nvSpPr>
        <p:spPr>
          <a:xfrm>
            <a:off x="2427380" y="1772816"/>
            <a:ext cx="224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„</a:t>
            </a:r>
            <a:r>
              <a:rPr lang="en-US" sz="2400" dirty="0" err="1"/>
              <a:t>Palīdzēt</a:t>
            </a:r>
            <a:r>
              <a:rPr lang="en-US" sz="2400" dirty="0"/>
              <a:t> </a:t>
            </a:r>
            <a:r>
              <a:rPr lang="en-US" sz="2400" dirty="0" err="1"/>
              <a:t>dzīvot</a:t>
            </a:r>
            <a:r>
              <a:rPr lang="en-US" sz="2400" dirty="0"/>
              <a:t>"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4842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5D57-B552-4383-87DF-731C2EEB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nozīmīgākās NVO mūsu valstī</a:t>
            </a:r>
            <a:r>
              <a:rPr kumimoji="0" lang="lv-LV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(III)</a:t>
            </a:r>
            <a:endParaRPr lang="lv-LV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F34F742-957E-448F-B8DD-3FDAEAA8A6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4105126"/>
            <a:ext cx="3098080" cy="2265471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E9202AA-D5C3-4954-95D3-992A552687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49956" y="1988840"/>
            <a:ext cx="3740224" cy="1815767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1BB40A-9A02-40BB-9647-CB34C84C2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262416"/>
            <a:ext cx="2395936" cy="19508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4C3CF7-C1E3-46D0-BDD2-4A6AECD00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337" y="2939416"/>
            <a:ext cx="2859272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E251C0-C7C6-49A4-A844-7CEDA7E00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743016"/>
            <a:ext cx="2762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9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15623</TotalTime>
  <Words>398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Franklin Gothic Book</vt:lpstr>
      <vt:lpstr>Franklin Gothic Medium</vt:lpstr>
      <vt:lpstr>Georgia</vt:lpstr>
      <vt:lpstr>Helvetica</vt:lpstr>
      <vt:lpstr>museo-sans-rounded</vt:lpstr>
      <vt:lpstr>Roboto</vt:lpstr>
      <vt:lpstr>Wingdings</vt:lpstr>
      <vt:lpstr>Wingdings 2</vt:lpstr>
      <vt:lpstr>Trek</vt:lpstr>
      <vt:lpstr>NVO — pilsoniskās sabiedrības pamatelements  Sociālā aktivitāte senioriem</vt:lpstr>
      <vt:lpstr>nevalstiskā organizācija - NVO</vt:lpstr>
      <vt:lpstr>definīcijas</vt:lpstr>
      <vt:lpstr>definīcijas</vt:lpstr>
      <vt:lpstr>nevalstisko organizāciju veidi LATVIjā</vt:lpstr>
      <vt:lpstr>nevalstisko organizāciju darbības veidi</vt:lpstr>
      <vt:lpstr>nozīmīgākās NVO mūsu valstī (I)</vt:lpstr>
      <vt:lpstr>nozīmīgākās NVO mūsu valstī (II)</vt:lpstr>
      <vt:lpstr>nozīmīgākās NVO mūsu valstī (III)</vt:lpstr>
      <vt:lpstr>nozīmīgākās NVO mūsu valstī (IV)</vt:lpstr>
      <vt:lpstr>Pasaules NVO diena – 27. Februāris</vt:lpstr>
      <vt:lpstr>Filma: Politiski aktīvs pilsonis</vt:lpstr>
      <vt:lpstr>Diskusijas jautājumi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PC</cp:lastModifiedBy>
  <cp:revision>704</cp:revision>
  <dcterms:created xsi:type="dcterms:W3CDTF">2016-03-31T07:25:02Z</dcterms:created>
  <dcterms:modified xsi:type="dcterms:W3CDTF">2021-08-02T07:07:17Z</dcterms:modified>
</cp:coreProperties>
</file>