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8" r:id="rId2"/>
    <p:sldId id="286" r:id="rId3"/>
    <p:sldId id="287" r:id="rId4"/>
    <p:sldId id="297" r:id="rId5"/>
    <p:sldId id="301" r:id="rId6"/>
    <p:sldId id="304" r:id="rId7"/>
    <p:sldId id="302" r:id="rId8"/>
    <p:sldId id="285" r:id="rId9"/>
    <p:sldId id="306" r:id="rId10"/>
    <p:sldId id="30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7402"/>
    <a:srgbClr val="CC0BFF"/>
    <a:srgbClr val="FF322F"/>
    <a:srgbClr val="AF7DFF"/>
    <a:srgbClr val="35F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9" autoAdjust="0"/>
    <p:restoredTop sz="94291" autoAdjust="0"/>
  </p:normalViewPr>
  <p:slideViewPr>
    <p:cSldViewPr snapToObjects="1">
      <p:cViewPr varScale="1">
        <p:scale>
          <a:sx n="68" d="100"/>
          <a:sy n="68" d="100"/>
        </p:scale>
        <p:origin x="12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B16E4-FE85-4AE8-9E13-A53319D4D200}" type="doc">
      <dgm:prSet loTypeId="urn:microsoft.com/office/officeart/2008/layout/VerticalCurvedList" loCatId="list" qsTypeId="urn:microsoft.com/office/officeart/2005/8/quickstyle/simple4" qsCatId="simple" csTypeId="urn:microsoft.com/office/officeart/2005/8/colors/accent2_1" csCatId="accent2" phldr="1"/>
      <dgm:spPr/>
      <dgm:t>
        <a:bodyPr/>
        <a:lstStyle/>
        <a:p>
          <a:endParaRPr lang="lv-LV"/>
        </a:p>
      </dgm:t>
    </dgm:pt>
    <dgm:pt modelId="{08A0FB71-A70C-417A-8CB0-B9C8F7B1F19B}">
      <dgm:prSet phldrT="[Text]"/>
      <dgm:spPr/>
      <dgm:t>
        <a:bodyPr/>
        <a:lstStyle/>
        <a:p>
          <a:r>
            <a:rPr lang="lv-LV" dirty="0"/>
            <a:t>Uzturiet regulārus kontaktus </a:t>
          </a:r>
        </a:p>
      </dgm:t>
    </dgm:pt>
    <dgm:pt modelId="{C9CD9A50-F92A-47F8-B367-0BD5A1F7C5B9}" type="parTrans" cxnId="{85502B6E-0687-4314-8BAE-64F0A84D3DC2}">
      <dgm:prSet/>
      <dgm:spPr/>
      <dgm:t>
        <a:bodyPr/>
        <a:lstStyle/>
        <a:p>
          <a:endParaRPr lang="lv-LV"/>
        </a:p>
      </dgm:t>
    </dgm:pt>
    <dgm:pt modelId="{EBE31A46-7DCC-4816-B0B0-0BA58628E5E6}" type="sibTrans" cxnId="{85502B6E-0687-4314-8BAE-64F0A84D3DC2}">
      <dgm:prSet/>
      <dgm:spPr/>
      <dgm:t>
        <a:bodyPr/>
        <a:lstStyle/>
        <a:p>
          <a:endParaRPr lang="lv-LV"/>
        </a:p>
      </dgm:t>
    </dgm:pt>
    <dgm:pt modelId="{B4F6180B-CD61-43C2-96C4-B40033F881DD}">
      <dgm:prSet phldrT="[Text]"/>
      <dgm:spPr/>
      <dgm:t>
        <a:bodyPr/>
        <a:lstStyle/>
        <a:p>
          <a:r>
            <a:rPr lang="lv-LV" dirty="0"/>
            <a:t>Dāviniet labo</a:t>
          </a:r>
        </a:p>
      </dgm:t>
    </dgm:pt>
    <dgm:pt modelId="{37F63FBA-0E5F-450F-9497-3B04527D5156}" type="parTrans" cxnId="{9B3F1B9C-0289-4371-9617-B5FAEFA83655}">
      <dgm:prSet/>
      <dgm:spPr/>
      <dgm:t>
        <a:bodyPr/>
        <a:lstStyle/>
        <a:p>
          <a:endParaRPr lang="lv-LV"/>
        </a:p>
      </dgm:t>
    </dgm:pt>
    <dgm:pt modelId="{B8BD7F1E-F514-46A8-93D6-4DB5240ADDF7}" type="sibTrans" cxnId="{9B3F1B9C-0289-4371-9617-B5FAEFA83655}">
      <dgm:prSet/>
      <dgm:spPr/>
      <dgm:t>
        <a:bodyPr/>
        <a:lstStyle/>
        <a:p>
          <a:endParaRPr lang="lv-LV"/>
        </a:p>
      </dgm:t>
    </dgm:pt>
    <dgm:pt modelId="{A04E25C8-015A-4C3D-A7D2-9D9BCB2BA23E}">
      <dgm:prSet/>
      <dgm:spPr/>
      <dgm:t>
        <a:bodyPr/>
        <a:lstStyle/>
        <a:p>
          <a:r>
            <a:rPr lang="lv-LV" dirty="0"/>
            <a:t>Cenšaties nekonkurēt</a:t>
          </a:r>
        </a:p>
      </dgm:t>
    </dgm:pt>
    <dgm:pt modelId="{49CFF092-37EF-402C-ACDF-C7551DABCE02}" type="parTrans" cxnId="{A347C576-ED11-444B-B9A0-D6BD5DAC1582}">
      <dgm:prSet/>
      <dgm:spPr/>
      <dgm:t>
        <a:bodyPr/>
        <a:lstStyle/>
        <a:p>
          <a:endParaRPr lang="lv-LV"/>
        </a:p>
      </dgm:t>
    </dgm:pt>
    <dgm:pt modelId="{EE81AAD9-3D24-458A-A179-B82486E28E4F}" type="sibTrans" cxnId="{A347C576-ED11-444B-B9A0-D6BD5DAC1582}">
      <dgm:prSet/>
      <dgm:spPr/>
      <dgm:t>
        <a:bodyPr/>
        <a:lstStyle/>
        <a:p>
          <a:endParaRPr lang="lv-LV"/>
        </a:p>
      </dgm:t>
    </dgm:pt>
    <dgm:pt modelId="{95FB21D5-9AF9-4ABF-ACED-CDF2C899414E}">
      <dgm:prSet/>
      <dgm:spPr/>
      <dgm:t>
        <a:bodyPr/>
        <a:lstStyle/>
        <a:p>
          <a:r>
            <a:rPr lang="lv-LV" dirty="0"/>
            <a:t>Esiet labs klausītājs</a:t>
          </a:r>
        </a:p>
      </dgm:t>
    </dgm:pt>
    <dgm:pt modelId="{19C61518-44FF-4560-982E-99F841BC5952}" type="parTrans" cxnId="{886EBEEC-5830-44E5-BD50-27057DDA396D}">
      <dgm:prSet/>
      <dgm:spPr/>
      <dgm:t>
        <a:bodyPr/>
        <a:lstStyle/>
        <a:p>
          <a:endParaRPr lang="lv-LV"/>
        </a:p>
      </dgm:t>
    </dgm:pt>
    <dgm:pt modelId="{06B03DF6-666E-4825-B2E9-FDDEDD7C8036}" type="sibTrans" cxnId="{886EBEEC-5830-44E5-BD50-27057DDA396D}">
      <dgm:prSet/>
      <dgm:spPr/>
      <dgm:t>
        <a:bodyPr/>
        <a:lstStyle/>
        <a:p>
          <a:endParaRPr lang="lv-LV"/>
        </a:p>
      </dgm:t>
    </dgm:pt>
    <dgm:pt modelId="{1E9A6EF6-1338-4D2C-99BE-FA10536E39DD}">
      <dgm:prSet/>
      <dgm:spPr/>
      <dgm:t>
        <a:bodyPr/>
        <a:lstStyle/>
        <a:p>
          <a:r>
            <a:rPr lang="lv-LV" dirty="0"/>
            <a:t>Nevajag pārcensties</a:t>
          </a:r>
        </a:p>
      </dgm:t>
    </dgm:pt>
    <dgm:pt modelId="{3F8676FB-8604-4CB9-97E0-463EC670B4EE}" type="parTrans" cxnId="{CF7A0839-0A25-4238-AF3F-6435073A6ABF}">
      <dgm:prSet/>
      <dgm:spPr/>
      <dgm:t>
        <a:bodyPr/>
        <a:lstStyle/>
        <a:p>
          <a:endParaRPr lang="lv-LV"/>
        </a:p>
      </dgm:t>
    </dgm:pt>
    <dgm:pt modelId="{B1C80BE0-E256-4773-8913-E99B59F0BDD0}" type="sibTrans" cxnId="{CF7A0839-0A25-4238-AF3F-6435073A6ABF}">
      <dgm:prSet/>
      <dgm:spPr/>
      <dgm:t>
        <a:bodyPr/>
        <a:lstStyle/>
        <a:p>
          <a:endParaRPr lang="lv-LV"/>
        </a:p>
      </dgm:t>
    </dgm:pt>
    <dgm:pt modelId="{BA557E5C-8A54-4C48-8EB2-BB4D19580753}">
      <dgm:prSet/>
      <dgm:spPr/>
      <dgm:t>
        <a:bodyPr/>
        <a:lstStyle/>
        <a:p>
          <a:r>
            <a:rPr lang="lv-LV" dirty="0"/>
            <a:t>Novērtējiet draugus un tuviniekus</a:t>
          </a:r>
        </a:p>
      </dgm:t>
    </dgm:pt>
    <dgm:pt modelId="{DEBCCFB3-E9E1-4450-9D70-503DFF8147AD}" type="parTrans" cxnId="{E3CD7C8D-F947-4276-9CEB-FA5BDC45F5CB}">
      <dgm:prSet/>
      <dgm:spPr/>
      <dgm:t>
        <a:bodyPr/>
        <a:lstStyle/>
        <a:p>
          <a:endParaRPr lang="lv-LV"/>
        </a:p>
      </dgm:t>
    </dgm:pt>
    <dgm:pt modelId="{C1AE1416-E812-4A88-8DD5-76F7098113FB}" type="sibTrans" cxnId="{E3CD7C8D-F947-4276-9CEB-FA5BDC45F5CB}">
      <dgm:prSet/>
      <dgm:spPr/>
      <dgm:t>
        <a:bodyPr/>
        <a:lstStyle/>
        <a:p>
          <a:endParaRPr lang="lv-LV"/>
        </a:p>
      </dgm:t>
    </dgm:pt>
    <dgm:pt modelId="{ED4CBF4A-D29B-4512-BFC9-2EED18FEEB26}" type="pres">
      <dgm:prSet presAssocID="{4F0B16E4-FE85-4AE8-9E13-A53319D4D200}" presName="Name0" presStyleCnt="0">
        <dgm:presLayoutVars>
          <dgm:chMax val="7"/>
          <dgm:chPref val="7"/>
          <dgm:dir/>
        </dgm:presLayoutVars>
      </dgm:prSet>
      <dgm:spPr/>
    </dgm:pt>
    <dgm:pt modelId="{1C23113F-8E23-462A-9CE2-35A4CF0C9AAE}" type="pres">
      <dgm:prSet presAssocID="{4F0B16E4-FE85-4AE8-9E13-A53319D4D200}" presName="Name1" presStyleCnt="0"/>
      <dgm:spPr/>
    </dgm:pt>
    <dgm:pt modelId="{7945BEBE-470B-4CC8-A401-9AE168DB8069}" type="pres">
      <dgm:prSet presAssocID="{4F0B16E4-FE85-4AE8-9E13-A53319D4D200}" presName="cycle" presStyleCnt="0"/>
      <dgm:spPr/>
    </dgm:pt>
    <dgm:pt modelId="{278E3D25-41BE-4A4E-85CF-130EEC8946EA}" type="pres">
      <dgm:prSet presAssocID="{4F0B16E4-FE85-4AE8-9E13-A53319D4D200}" presName="srcNode" presStyleLbl="node1" presStyleIdx="0" presStyleCnt="6"/>
      <dgm:spPr/>
    </dgm:pt>
    <dgm:pt modelId="{564F4302-F47E-42B1-BF7A-3039EE8096FA}" type="pres">
      <dgm:prSet presAssocID="{4F0B16E4-FE85-4AE8-9E13-A53319D4D200}" presName="conn" presStyleLbl="parChTrans1D2" presStyleIdx="0" presStyleCnt="1"/>
      <dgm:spPr/>
    </dgm:pt>
    <dgm:pt modelId="{3F1593C4-646A-4DE4-B28D-22AFDC5F5FDE}" type="pres">
      <dgm:prSet presAssocID="{4F0B16E4-FE85-4AE8-9E13-A53319D4D200}" presName="extraNode" presStyleLbl="node1" presStyleIdx="0" presStyleCnt="6"/>
      <dgm:spPr/>
    </dgm:pt>
    <dgm:pt modelId="{8016CE07-3325-4002-B785-BC6593C27A4F}" type="pres">
      <dgm:prSet presAssocID="{4F0B16E4-FE85-4AE8-9E13-A53319D4D200}" presName="dstNode" presStyleLbl="node1" presStyleIdx="0" presStyleCnt="6"/>
      <dgm:spPr/>
    </dgm:pt>
    <dgm:pt modelId="{D4CE8BD2-24E5-4229-A4C2-28C885C4703D}" type="pres">
      <dgm:prSet presAssocID="{08A0FB71-A70C-417A-8CB0-B9C8F7B1F19B}" presName="text_1" presStyleLbl="node1" presStyleIdx="0" presStyleCnt="6">
        <dgm:presLayoutVars>
          <dgm:bulletEnabled val="1"/>
        </dgm:presLayoutVars>
      </dgm:prSet>
      <dgm:spPr/>
    </dgm:pt>
    <dgm:pt modelId="{42C056D0-9DF3-4CEC-87FF-FA5415AE53EA}" type="pres">
      <dgm:prSet presAssocID="{08A0FB71-A70C-417A-8CB0-B9C8F7B1F19B}" presName="accent_1" presStyleCnt="0"/>
      <dgm:spPr/>
    </dgm:pt>
    <dgm:pt modelId="{28CBF051-8073-43CB-93EC-76C7626EE9CA}" type="pres">
      <dgm:prSet presAssocID="{08A0FB71-A70C-417A-8CB0-B9C8F7B1F19B}" presName="accentRepeatNode" presStyleLbl="solidFgAcc1" presStyleIdx="0" presStyleCnt="6"/>
      <dgm:spPr/>
    </dgm:pt>
    <dgm:pt modelId="{E7652723-CC1B-4A5F-9B70-484F49E100BE}" type="pres">
      <dgm:prSet presAssocID="{A04E25C8-015A-4C3D-A7D2-9D9BCB2BA23E}" presName="text_2" presStyleLbl="node1" presStyleIdx="1" presStyleCnt="6">
        <dgm:presLayoutVars>
          <dgm:bulletEnabled val="1"/>
        </dgm:presLayoutVars>
      </dgm:prSet>
      <dgm:spPr/>
    </dgm:pt>
    <dgm:pt modelId="{C417CFDE-49FA-41FF-888C-412481A1ED37}" type="pres">
      <dgm:prSet presAssocID="{A04E25C8-015A-4C3D-A7D2-9D9BCB2BA23E}" presName="accent_2" presStyleCnt="0"/>
      <dgm:spPr/>
    </dgm:pt>
    <dgm:pt modelId="{06095A8F-82AA-4F1A-BF1C-E65CB22B3BD3}" type="pres">
      <dgm:prSet presAssocID="{A04E25C8-015A-4C3D-A7D2-9D9BCB2BA23E}" presName="accentRepeatNode" presStyleLbl="solidFgAcc1" presStyleIdx="1" presStyleCnt="6"/>
      <dgm:spPr/>
    </dgm:pt>
    <dgm:pt modelId="{B0B1ECD3-14ED-430E-9B02-5FD4D6F6E6D3}" type="pres">
      <dgm:prSet presAssocID="{95FB21D5-9AF9-4ABF-ACED-CDF2C899414E}" presName="text_3" presStyleLbl="node1" presStyleIdx="2" presStyleCnt="6">
        <dgm:presLayoutVars>
          <dgm:bulletEnabled val="1"/>
        </dgm:presLayoutVars>
      </dgm:prSet>
      <dgm:spPr/>
    </dgm:pt>
    <dgm:pt modelId="{BECCABF1-4668-4675-B409-57F4699030FA}" type="pres">
      <dgm:prSet presAssocID="{95FB21D5-9AF9-4ABF-ACED-CDF2C899414E}" presName="accent_3" presStyleCnt="0"/>
      <dgm:spPr/>
    </dgm:pt>
    <dgm:pt modelId="{2B973AFB-84F6-42FD-A530-0EBCC8FFDA4F}" type="pres">
      <dgm:prSet presAssocID="{95FB21D5-9AF9-4ABF-ACED-CDF2C899414E}" presName="accentRepeatNode" presStyleLbl="solidFgAcc1" presStyleIdx="2" presStyleCnt="6"/>
      <dgm:spPr/>
    </dgm:pt>
    <dgm:pt modelId="{12A35415-CACE-4BAA-9BED-8FDC4CF538FC}" type="pres">
      <dgm:prSet presAssocID="{1E9A6EF6-1338-4D2C-99BE-FA10536E39DD}" presName="text_4" presStyleLbl="node1" presStyleIdx="3" presStyleCnt="6">
        <dgm:presLayoutVars>
          <dgm:bulletEnabled val="1"/>
        </dgm:presLayoutVars>
      </dgm:prSet>
      <dgm:spPr/>
    </dgm:pt>
    <dgm:pt modelId="{5624C44B-E6EE-4A76-A69D-574A774F9909}" type="pres">
      <dgm:prSet presAssocID="{1E9A6EF6-1338-4D2C-99BE-FA10536E39DD}" presName="accent_4" presStyleCnt="0"/>
      <dgm:spPr/>
    </dgm:pt>
    <dgm:pt modelId="{A67899E0-DE60-4E31-9FE6-1FB302462DAC}" type="pres">
      <dgm:prSet presAssocID="{1E9A6EF6-1338-4D2C-99BE-FA10536E39DD}" presName="accentRepeatNode" presStyleLbl="solidFgAcc1" presStyleIdx="3" presStyleCnt="6"/>
      <dgm:spPr/>
    </dgm:pt>
    <dgm:pt modelId="{6B245F98-2AA2-4D19-96D7-DA8961B9087D}" type="pres">
      <dgm:prSet presAssocID="{BA557E5C-8A54-4C48-8EB2-BB4D19580753}" presName="text_5" presStyleLbl="node1" presStyleIdx="4" presStyleCnt="6">
        <dgm:presLayoutVars>
          <dgm:bulletEnabled val="1"/>
        </dgm:presLayoutVars>
      </dgm:prSet>
      <dgm:spPr/>
    </dgm:pt>
    <dgm:pt modelId="{BE07F204-FCB6-4473-8841-E12C7194770A}" type="pres">
      <dgm:prSet presAssocID="{BA557E5C-8A54-4C48-8EB2-BB4D19580753}" presName="accent_5" presStyleCnt="0"/>
      <dgm:spPr/>
    </dgm:pt>
    <dgm:pt modelId="{B1BA67C6-C120-40CA-8C56-175881C46D5E}" type="pres">
      <dgm:prSet presAssocID="{BA557E5C-8A54-4C48-8EB2-BB4D19580753}" presName="accentRepeatNode" presStyleLbl="solidFgAcc1" presStyleIdx="4" presStyleCnt="6"/>
      <dgm:spPr/>
    </dgm:pt>
    <dgm:pt modelId="{D7A73AE4-381F-4BCB-B7F1-5262A38B50A6}" type="pres">
      <dgm:prSet presAssocID="{B4F6180B-CD61-43C2-96C4-B40033F881DD}" presName="text_6" presStyleLbl="node1" presStyleIdx="5" presStyleCnt="6">
        <dgm:presLayoutVars>
          <dgm:bulletEnabled val="1"/>
        </dgm:presLayoutVars>
      </dgm:prSet>
      <dgm:spPr/>
    </dgm:pt>
    <dgm:pt modelId="{86092661-BA3F-40EB-A293-29EC91BE968C}" type="pres">
      <dgm:prSet presAssocID="{B4F6180B-CD61-43C2-96C4-B40033F881DD}" presName="accent_6" presStyleCnt="0"/>
      <dgm:spPr/>
    </dgm:pt>
    <dgm:pt modelId="{CF69EA03-BE9A-4266-AF27-B65C25D7CE22}" type="pres">
      <dgm:prSet presAssocID="{B4F6180B-CD61-43C2-96C4-B40033F881DD}" presName="accentRepeatNode" presStyleLbl="solidFgAcc1" presStyleIdx="5" presStyleCnt="6"/>
      <dgm:spPr/>
    </dgm:pt>
  </dgm:ptLst>
  <dgm:cxnLst>
    <dgm:cxn modelId="{EFC0020E-4B47-48C3-B091-CE4981BBDC96}" type="presOf" srcId="{EBE31A46-7DCC-4816-B0B0-0BA58628E5E6}" destId="{564F4302-F47E-42B1-BF7A-3039EE8096FA}" srcOrd="0" destOrd="0" presId="urn:microsoft.com/office/officeart/2008/layout/VerticalCurvedList"/>
    <dgm:cxn modelId="{7FA72619-2376-4050-8A8C-038699F1996A}" type="presOf" srcId="{BA557E5C-8A54-4C48-8EB2-BB4D19580753}" destId="{6B245F98-2AA2-4D19-96D7-DA8961B9087D}" srcOrd="0" destOrd="0" presId="urn:microsoft.com/office/officeart/2008/layout/VerticalCurvedList"/>
    <dgm:cxn modelId="{CF7A0839-0A25-4238-AF3F-6435073A6ABF}" srcId="{4F0B16E4-FE85-4AE8-9E13-A53319D4D200}" destId="{1E9A6EF6-1338-4D2C-99BE-FA10536E39DD}" srcOrd="3" destOrd="0" parTransId="{3F8676FB-8604-4CB9-97E0-463EC670B4EE}" sibTransId="{B1C80BE0-E256-4773-8913-E99B59F0BDD0}"/>
    <dgm:cxn modelId="{5FEEDD66-E74F-4EE9-B92E-C37B413FC14B}" type="presOf" srcId="{1E9A6EF6-1338-4D2C-99BE-FA10536E39DD}" destId="{12A35415-CACE-4BAA-9BED-8FDC4CF538FC}" srcOrd="0" destOrd="0" presId="urn:microsoft.com/office/officeart/2008/layout/VerticalCurvedList"/>
    <dgm:cxn modelId="{2182F74A-CB50-45E2-840C-AB342CEE3350}" type="presOf" srcId="{4F0B16E4-FE85-4AE8-9E13-A53319D4D200}" destId="{ED4CBF4A-D29B-4512-BFC9-2EED18FEEB26}" srcOrd="0" destOrd="0" presId="urn:microsoft.com/office/officeart/2008/layout/VerticalCurvedList"/>
    <dgm:cxn modelId="{85502B6E-0687-4314-8BAE-64F0A84D3DC2}" srcId="{4F0B16E4-FE85-4AE8-9E13-A53319D4D200}" destId="{08A0FB71-A70C-417A-8CB0-B9C8F7B1F19B}" srcOrd="0" destOrd="0" parTransId="{C9CD9A50-F92A-47F8-B367-0BD5A1F7C5B9}" sibTransId="{EBE31A46-7DCC-4816-B0B0-0BA58628E5E6}"/>
    <dgm:cxn modelId="{A347C576-ED11-444B-B9A0-D6BD5DAC1582}" srcId="{4F0B16E4-FE85-4AE8-9E13-A53319D4D200}" destId="{A04E25C8-015A-4C3D-A7D2-9D9BCB2BA23E}" srcOrd="1" destOrd="0" parTransId="{49CFF092-37EF-402C-ACDF-C7551DABCE02}" sibTransId="{EE81AAD9-3D24-458A-A179-B82486E28E4F}"/>
    <dgm:cxn modelId="{DF44D180-B4B3-4E5E-94A4-8AD3420D6585}" type="presOf" srcId="{B4F6180B-CD61-43C2-96C4-B40033F881DD}" destId="{D7A73AE4-381F-4BCB-B7F1-5262A38B50A6}" srcOrd="0" destOrd="0" presId="urn:microsoft.com/office/officeart/2008/layout/VerticalCurvedList"/>
    <dgm:cxn modelId="{E3CD7C8D-F947-4276-9CEB-FA5BDC45F5CB}" srcId="{4F0B16E4-FE85-4AE8-9E13-A53319D4D200}" destId="{BA557E5C-8A54-4C48-8EB2-BB4D19580753}" srcOrd="4" destOrd="0" parTransId="{DEBCCFB3-E9E1-4450-9D70-503DFF8147AD}" sibTransId="{C1AE1416-E812-4A88-8DD5-76F7098113FB}"/>
    <dgm:cxn modelId="{45C47A93-EE8D-4387-B90E-FAB7790D88D7}" type="presOf" srcId="{95FB21D5-9AF9-4ABF-ACED-CDF2C899414E}" destId="{B0B1ECD3-14ED-430E-9B02-5FD4D6F6E6D3}" srcOrd="0" destOrd="0" presId="urn:microsoft.com/office/officeart/2008/layout/VerticalCurvedList"/>
    <dgm:cxn modelId="{9B3F1B9C-0289-4371-9617-B5FAEFA83655}" srcId="{4F0B16E4-FE85-4AE8-9E13-A53319D4D200}" destId="{B4F6180B-CD61-43C2-96C4-B40033F881DD}" srcOrd="5" destOrd="0" parTransId="{37F63FBA-0E5F-450F-9497-3B04527D5156}" sibTransId="{B8BD7F1E-F514-46A8-93D6-4DB5240ADDF7}"/>
    <dgm:cxn modelId="{F5E67FB4-8BDE-41BE-A166-8C03DC8051BA}" type="presOf" srcId="{A04E25C8-015A-4C3D-A7D2-9D9BCB2BA23E}" destId="{E7652723-CC1B-4A5F-9B70-484F49E100BE}" srcOrd="0" destOrd="0" presId="urn:microsoft.com/office/officeart/2008/layout/VerticalCurvedList"/>
    <dgm:cxn modelId="{886EBEEC-5830-44E5-BD50-27057DDA396D}" srcId="{4F0B16E4-FE85-4AE8-9E13-A53319D4D200}" destId="{95FB21D5-9AF9-4ABF-ACED-CDF2C899414E}" srcOrd="2" destOrd="0" parTransId="{19C61518-44FF-4560-982E-99F841BC5952}" sibTransId="{06B03DF6-666E-4825-B2E9-FDDEDD7C8036}"/>
    <dgm:cxn modelId="{BCD9F1FA-D778-40D1-A292-78E672EDA0AF}" type="presOf" srcId="{08A0FB71-A70C-417A-8CB0-B9C8F7B1F19B}" destId="{D4CE8BD2-24E5-4229-A4C2-28C885C4703D}" srcOrd="0" destOrd="0" presId="urn:microsoft.com/office/officeart/2008/layout/VerticalCurvedList"/>
    <dgm:cxn modelId="{4EAA452A-4F2E-46EB-997D-E919FE7671AA}" type="presParOf" srcId="{ED4CBF4A-D29B-4512-BFC9-2EED18FEEB26}" destId="{1C23113F-8E23-462A-9CE2-35A4CF0C9AAE}" srcOrd="0" destOrd="0" presId="urn:microsoft.com/office/officeart/2008/layout/VerticalCurvedList"/>
    <dgm:cxn modelId="{9B776F15-41D7-4C8A-B865-B4871E3F112A}" type="presParOf" srcId="{1C23113F-8E23-462A-9CE2-35A4CF0C9AAE}" destId="{7945BEBE-470B-4CC8-A401-9AE168DB8069}" srcOrd="0" destOrd="0" presId="urn:microsoft.com/office/officeart/2008/layout/VerticalCurvedList"/>
    <dgm:cxn modelId="{3DB42C42-B4A2-4877-A7B2-26669B0EEA50}" type="presParOf" srcId="{7945BEBE-470B-4CC8-A401-9AE168DB8069}" destId="{278E3D25-41BE-4A4E-85CF-130EEC8946EA}" srcOrd="0" destOrd="0" presId="urn:microsoft.com/office/officeart/2008/layout/VerticalCurvedList"/>
    <dgm:cxn modelId="{185B358B-8484-43C3-A7F4-B2A852E5DCAA}" type="presParOf" srcId="{7945BEBE-470B-4CC8-A401-9AE168DB8069}" destId="{564F4302-F47E-42B1-BF7A-3039EE8096FA}" srcOrd="1" destOrd="0" presId="urn:microsoft.com/office/officeart/2008/layout/VerticalCurvedList"/>
    <dgm:cxn modelId="{A638310F-FA90-4BA9-BD2D-B44062885814}" type="presParOf" srcId="{7945BEBE-470B-4CC8-A401-9AE168DB8069}" destId="{3F1593C4-646A-4DE4-B28D-22AFDC5F5FDE}" srcOrd="2" destOrd="0" presId="urn:microsoft.com/office/officeart/2008/layout/VerticalCurvedList"/>
    <dgm:cxn modelId="{38AF37AF-78ED-4D2A-B86E-664AD092E126}" type="presParOf" srcId="{7945BEBE-470B-4CC8-A401-9AE168DB8069}" destId="{8016CE07-3325-4002-B785-BC6593C27A4F}" srcOrd="3" destOrd="0" presId="urn:microsoft.com/office/officeart/2008/layout/VerticalCurvedList"/>
    <dgm:cxn modelId="{9F27CE04-D310-4CBF-891D-F543B4B91B40}" type="presParOf" srcId="{1C23113F-8E23-462A-9CE2-35A4CF0C9AAE}" destId="{D4CE8BD2-24E5-4229-A4C2-28C885C4703D}" srcOrd="1" destOrd="0" presId="urn:microsoft.com/office/officeart/2008/layout/VerticalCurvedList"/>
    <dgm:cxn modelId="{A46B7ECC-2723-4A38-A8AA-E3178E725DB7}" type="presParOf" srcId="{1C23113F-8E23-462A-9CE2-35A4CF0C9AAE}" destId="{42C056D0-9DF3-4CEC-87FF-FA5415AE53EA}" srcOrd="2" destOrd="0" presId="urn:microsoft.com/office/officeart/2008/layout/VerticalCurvedList"/>
    <dgm:cxn modelId="{35AAF6CD-589F-4088-A96A-D70C269B31CC}" type="presParOf" srcId="{42C056D0-9DF3-4CEC-87FF-FA5415AE53EA}" destId="{28CBF051-8073-43CB-93EC-76C7626EE9CA}" srcOrd="0" destOrd="0" presId="urn:microsoft.com/office/officeart/2008/layout/VerticalCurvedList"/>
    <dgm:cxn modelId="{E5178142-690B-49CA-A508-B83E5DD27040}" type="presParOf" srcId="{1C23113F-8E23-462A-9CE2-35A4CF0C9AAE}" destId="{E7652723-CC1B-4A5F-9B70-484F49E100BE}" srcOrd="3" destOrd="0" presId="urn:microsoft.com/office/officeart/2008/layout/VerticalCurvedList"/>
    <dgm:cxn modelId="{584C8276-AC2F-4FC4-898F-ECF54B3B7941}" type="presParOf" srcId="{1C23113F-8E23-462A-9CE2-35A4CF0C9AAE}" destId="{C417CFDE-49FA-41FF-888C-412481A1ED37}" srcOrd="4" destOrd="0" presId="urn:microsoft.com/office/officeart/2008/layout/VerticalCurvedList"/>
    <dgm:cxn modelId="{39281E05-B06D-4742-A677-009A88A69B8E}" type="presParOf" srcId="{C417CFDE-49FA-41FF-888C-412481A1ED37}" destId="{06095A8F-82AA-4F1A-BF1C-E65CB22B3BD3}" srcOrd="0" destOrd="0" presId="urn:microsoft.com/office/officeart/2008/layout/VerticalCurvedList"/>
    <dgm:cxn modelId="{2F7C5BF6-8935-472E-B197-FAE8E2EBBE23}" type="presParOf" srcId="{1C23113F-8E23-462A-9CE2-35A4CF0C9AAE}" destId="{B0B1ECD3-14ED-430E-9B02-5FD4D6F6E6D3}" srcOrd="5" destOrd="0" presId="urn:microsoft.com/office/officeart/2008/layout/VerticalCurvedList"/>
    <dgm:cxn modelId="{89746186-548A-408D-B7CB-71CE5BC8ABAA}" type="presParOf" srcId="{1C23113F-8E23-462A-9CE2-35A4CF0C9AAE}" destId="{BECCABF1-4668-4675-B409-57F4699030FA}" srcOrd="6" destOrd="0" presId="urn:microsoft.com/office/officeart/2008/layout/VerticalCurvedList"/>
    <dgm:cxn modelId="{B95634F2-EF5C-4237-AC08-B0E130520454}" type="presParOf" srcId="{BECCABF1-4668-4675-B409-57F4699030FA}" destId="{2B973AFB-84F6-42FD-A530-0EBCC8FFDA4F}" srcOrd="0" destOrd="0" presId="urn:microsoft.com/office/officeart/2008/layout/VerticalCurvedList"/>
    <dgm:cxn modelId="{17C9A68C-5737-4B38-A862-3464E63FF2D3}" type="presParOf" srcId="{1C23113F-8E23-462A-9CE2-35A4CF0C9AAE}" destId="{12A35415-CACE-4BAA-9BED-8FDC4CF538FC}" srcOrd="7" destOrd="0" presId="urn:microsoft.com/office/officeart/2008/layout/VerticalCurvedList"/>
    <dgm:cxn modelId="{0FA6649E-3EB2-4869-93F4-57FFE9EB897F}" type="presParOf" srcId="{1C23113F-8E23-462A-9CE2-35A4CF0C9AAE}" destId="{5624C44B-E6EE-4A76-A69D-574A774F9909}" srcOrd="8" destOrd="0" presId="urn:microsoft.com/office/officeart/2008/layout/VerticalCurvedList"/>
    <dgm:cxn modelId="{65CABB32-F940-4ED1-A0B9-FFFE194DAB8A}" type="presParOf" srcId="{5624C44B-E6EE-4A76-A69D-574A774F9909}" destId="{A67899E0-DE60-4E31-9FE6-1FB302462DAC}" srcOrd="0" destOrd="0" presId="urn:microsoft.com/office/officeart/2008/layout/VerticalCurvedList"/>
    <dgm:cxn modelId="{94FA6A7B-4E33-4254-8782-45B9FD05AA17}" type="presParOf" srcId="{1C23113F-8E23-462A-9CE2-35A4CF0C9AAE}" destId="{6B245F98-2AA2-4D19-96D7-DA8961B9087D}" srcOrd="9" destOrd="0" presId="urn:microsoft.com/office/officeart/2008/layout/VerticalCurvedList"/>
    <dgm:cxn modelId="{98F5AA25-B16E-478C-AF77-D379CF85B2F2}" type="presParOf" srcId="{1C23113F-8E23-462A-9CE2-35A4CF0C9AAE}" destId="{BE07F204-FCB6-4473-8841-E12C7194770A}" srcOrd="10" destOrd="0" presId="urn:microsoft.com/office/officeart/2008/layout/VerticalCurvedList"/>
    <dgm:cxn modelId="{BFDAF79B-F47C-4218-8A79-FA8FF8431FAA}" type="presParOf" srcId="{BE07F204-FCB6-4473-8841-E12C7194770A}" destId="{B1BA67C6-C120-40CA-8C56-175881C46D5E}" srcOrd="0" destOrd="0" presId="urn:microsoft.com/office/officeart/2008/layout/VerticalCurvedList"/>
    <dgm:cxn modelId="{FA47D14B-9B2F-47A6-956D-C52C76F916E8}" type="presParOf" srcId="{1C23113F-8E23-462A-9CE2-35A4CF0C9AAE}" destId="{D7A73AE4-381F-4BCB-B7F1-5262A38B50A6}" srcOrd="11" destOrd="0" presId="urn:microsoft.com/office/officeart/2008/layout/VerticalCurvedList"/>
    <dgm:cxn modelId="{297068B9-0AC1-426E-A27E-5ED33055AF24}" type="presParOf" srcId="{1C23113F-8E23-462A-9CE2-35A4CF0C9AAE}" destId="{86092661-BA3F-40EB-A293-29EC91BE968C}" srcOrd="12" destOrd="0" presId="urn:microsoft.com/office/officeart/2008/layout/VerticalCurvedList"/>
    <dgm:cxn modelId="{36350AE3-4584-44A7-85B5-F8DE3CA4C92E}" type="presParOf" srcId="{86092661-BA3F-40EB-A293-29EC91BE968C}" destId="{CF69EA03-BE9A-4266-AF27-B65C25D7CE2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631D65-CDE7-4521-8974-33BD7A10C675}" type="doc">
      <dgm:prSet loTypeId="urn:microsoft.com/office/officeart/2008/layout/VerticalAccentList" loCatId="list" qsTypeId="urn:microsoft.com/office/officeart/2005/8/quickstyle/simple3" qsCatId="simple" csTypeId="urn:microsoft.com/office/officeart/2005/8/colors/accent1_2" csCatId="accent1" phldr="1"/>
      <dgm:spPr/>
      <dgm:t>
        <a:bodyPr/>
        <a:lstStyle/>
        <a:p>
          <a:endParaRPr lang="lv-LV"/>
        </a:p>
      </dgm:t>
    </dgm:pt>
    <dgm:pt modelId="{C525121E-E2DB-4B1E-A7D2-D5FE3E814940}">
      <dgm:prSet phldrT="[Text]" custT="1"/>
      <dgm:spPr/>
      <dgm:t>
        <a:bodyPr/>
        <a:lstStyle/>
        <a:p>
          <a:r>
            <a:rPr lang="lv-LV" sz="2400" b="1" dirty="0"/>
            <a:t>Brīvprātīgais darbs</a:t>
          </a:r>
        </a:p>
      </dgm:t>
    </dgm:pt>
    <dgm:pt modelId="{C71DBD1A-E8E8-48ED-8469-98E7950305D3}" type="parTrans" cxnId="{7849BD20-77C6-41DB-9618-57B257316ACA}">
      <dgm:prSet/>
      <dgm:spPr/>
      <dgm:t>
        <a:bodyPr/>
        <a:lstStyle/>
        <a:p>
          <a:endParaRPr lang="lv-LV"/>
        </a:p>
      </dgm:t>
    </dgm:pt>
    <dgm:pt modelId="{FA58C19F-AEB9-4485-90E4-2A2D78F8242A}" type="sibTrans" cxnId="{7849BD20-77C6-41DB-9618-57B257316ACA}">
      <dgm:prSet/>
      <dgm:spPr/>
      <dgm:t>
        <a:bodyPr/>
        <a:lstStyle/>
        <a:p>
          <a:endParaRPr lang="lv-LV"/>
        </a:p>
      </dgm:t>
    </dgm:pt>
    <dgm:pt modelId="{59CEA256-333E-4787-B46F-CFF75B7D903D}">
      <dgm:prSet phldrT="[Text]" custT="1"/>
      <dgm:spPr/>
      <dgm:t>
        <a:bodyPr/>
        <a:lstStyle/>
        <a:p>
          <a:r>
            <a:rPr lang="lv-LV" sz="2400" b="1" dirty="0"/>
            <a:t>Pievienoties fizisko aktivitāšu grupai (nūjošana u.c.</a:t>
          </a:r>
          <a:r>
            <a:rPr lang="et-EE" sz="2400" b="1" dirty="0"/>
            <a:t>)</a:t>
          </a:r>
          <a:endParaRPr lang="lv-LV" sz="2400" b="1" dirty="0"/>
        </a:p>
      </dgm:t>
    </dgm:pt>
    <dgm:pt modelId="{772780FF-F9FA-4110-B53E-31B01528C095}" type="parTrans" cxnId="{B04CD3E7-EF17-43F1-9E69-6FFDD4546414}">
      <dgm:prSet/>
      <dgm:spPr/>
      <dgm:t>
        <a:bodyPr/>
        <a:lstStyle/>
        <a:p>
          <a:endParaRPr lang="lv-LV"/>
        </a:p>
      </dgm:t>
    </dgm:pt>
    <dgm:pt modelId="{9899D850-753A-4D07-BA52-753EC7381FDF}" type="sibTrans" cxnId="{B04CD3E7-EF17-43F1-9E69-6FFDD4546414}">
      <dgm:prSet/>
      <dgm:spPr/>
      <dgm:t>
        <a:bodyPr/>
        <a:lstStyle/>
        <a:p>
          <a:endParaRPr lang="lv-LV"/>
        </a:p>
      </dgm:t>
    </dgm:pt>
    <dgm:pt modelId="{78CF7E0D-3430-4D12-A2CE-D4365A17BDC7}">
      <dgm:prSet phldrT="[Text]" custT="1"/>
      <dgm:spPr/>
      <dgm:t>
        <a:bodyPr/>
        <a:lstStyle/>
        <a:p>
          <a:r>
            <a:rPr lang="lv-LV" sz="2400" b="1" dirty="0"/>
            <a:t>Piedalīties grāmatu vai galda spēļu klubā</a:t>
          </a:r>
        </a:p>
      </dgm:t>
    </dgm:pt>
    <dgm:pt modelId="{6DE8E6FC-7E71-4B5D-86FE-9C9186C64D46}" type="parTrans" cxnId="{63B2F7F3-4961-473B-892A-5655D813DBED}">
      <dgm:prSet/>
      <dgm:spPr/>
      <dgm:t>
        <a:bodyPr/>
        <a:lstStyle/>
        <a:p>
          <a:endParaRPr lang="lv-LV"/>
        </a:p>
      </dgm:t>
    </dgm:pt>
    <dgm:pt modelId="{4DB740E1-6C1F-4168-8A92-115124E1D9FD}" type="sibTrans" cxnId="{63B2F7F3-4961-473B-892A-5655D813DBED}">
      <dgm:prSet/>
      <dgm:spPr/>
      <dgm:t>
        <a:bodyPr/>
        <a:lstStyle/>
        <a:p>
          <a:endParaRPr lang="lv-LV"/>
        </a:p>
      </dgm:t>
    </dgm:pt>
    <dgm:pt modelId="{D643C7B9-4D1D-49FA-A2B8-B0C6EBC380EF}">
      <dgm:prSet custT="1"/>
      <dgm:spPr/>
      <dgm:t>
        <a:bodyPr/>
        <a:lstStyle/>
        <a:p>
          <a:r>
            <a:rPr lang="lv-LV" sz="2400" b="1" dirty="0"/>
            <a:t>Pašpalīdzības un atbalsta grupas</a:t>
          </a:r>
        </a:p>
      </dgm:t>
    </dgm:pt>
    <dgm:pt modelId="{7F66A104-35C8-4F99-9016-CE05AC2A484C}" type="parTrans" cxnId="{449CA2FA-7A6F-4265-AC1E-2A9C4E9E2D1C}">
      <dgm:prSet/>
      <dgm:spPr/>
      <dgm:t>
        <a:bodyPr/>
        <a:lstStyle/>
        <a:p>
          <a:endParaRPr lang="lv-LV"/>
        </a:p>
      </dgm:t>
    </dgm:pt>
    <dgm:pt modelId="{74ABE89F-62CA-46FE-AA8A-56E0CE1C953E}" type="sibTrans" cxnId="{449CA2FA-7A6F-4265-AC1E-2A9C4E9E2D1C}">
      <dgm:prSet/>
      <dgm:spPr/>
      <dgm:t>
        <a:bodyPr/>
        <a:lstStyle/>
        <a:p>
          <a:endParaRPr lang="lv-LV"/>
        </a:p>
      </dgm:t>
    </dgm:pt>
    <dgm:pt modelId="{5EA572C7-490B-4E3A-A32E-047455182E6E}">
      <dgm:prSet custT="1"/>
      <dgm:spPr/>
      <dgm:t>
        <a:bodyPr/>
        <a:lstStyle/>
        <a:p>
          <a:r>
            <a:rPr lang="lv-LV" sz="2400" b="1" dirty="0"/>
            <a:t>Māksla un amatniecība</a:t>
          </a:r>
        </a:p>
      </dgm:t>
    </dgm:pt>
    <dgm:pt modelId="{513ED62E-74E9-4231-846E-159357B4FEC1}" type="parTrans" cxnId="{0AC933ED-8231-4DA3-A847-EB9D4AA14B3F}">
      <dgm:prSet/>
      <dgm:spPr/>
      <dgm:t>
        <a:bodyPr/>
        <a:lstStyle/>
        <a:p>
          <a:endParaRPr lang="lv-LV"/>
        </a:p>
      </dgm:t>
    </dgm:pt>
    <dgm:pt modelId="{AC825BC4-F357-4CD2-9E7E-626C293B2325}" type="sibTrans" cxnId="{0AC933ED-8231-4DA3-A847-EB9D4AA14B3F}">
      <dgm:prSet/>
      <dgm:spPr/>
      <dgm:t>
        <a:bodyPr/>
        <a:lstStyle/>
        <a:p>
          <a:endParaRPr lang="lv-LV"/>
        </a:p>
      </dgm:t>
    </dgm:pt>
    <dgm:pt modelId="{48C40C79-65E5-471F-B6FF-9966DE63B939}">
      <dgm:prSet phldrT="[Text]" custT="1"/>
      <dgm:spPr/>
      <dgm:t>
        <a:bodyPr/>
        <a:lstStyle/>
        <a:p>
          <a:r>
            <a:rPr lang="lv-LV" sz="2400" b="1" dirty="0"/>
            <a:t>Kulinārijas kursi</a:t>
          </a:r>
        </a:p>
      </dgm:t>
    </dgm:pt>
    <dgm:pt modelId="{F6E3DAFA-AB2A-4D5E-A652-8952AB943855}" type="parTrans" cxnId="{1FC0F66B-A5D2-48A7-8AC4-6EA4B2648F1D}">
      <dgm:prSet/>
      <dgm:spPr/>
      <dgm:t>
        <a:bodyPr/>
        <a:lstStyle/>
        <a:p>
          <a:endParaRPr lang="lv-LV"/>
        </a:p>
      </dgm:t>
    </dgm:pt>
    <dgm:pt modelId="{325DA754-CF2B-4CB0-8F0B-37B618D93BA8}" type="sibTrans" cxnId="{1FC0F66B-A5D2-48A7-8AC4-6EA4B2648F1D}">
      <dgm:prSet/>
      <dgm:spPr/>
      <dgm:t>
        <a:bodyPr/>
        <a:lstStyle/>
        <a:p>
          <a:endParaRPr lang="lv-LV"/>
        </a:p>
      </dgm:t>
    </dgm:pt>
    <dgm:pt modelId="{D4767B1D-E41C-4E18-9B30-C6402D4C91E6}" type="pres">
      <dgm:prSet presAssocID="{B2631D65-CDE7-4521-8974-33BD7A10C675}" presName="Name0" presStyleCnt="0">
        <dgm:presLayoutVars>
          <dgm:chMax/>
          <dgm:chPref/>
          <dgm:dir/>
        </dgm:presLayoutVars>
      </dgm:prSet>
      <dgm:spPr/>
    </dgm:pt>
    <dgm:pt modelId="{83FE2784-B122-49C8-833E-18BBEAEC61E5}" type="pres">
      <dgm:prSet presAssocID="{C525121E-E2DB-4B1E-A7D2-D5FE3E814940}" presName="parenttextcomposite" presStyleCnt="0"/>
      <dgm:spPr/>
    </dgm:pt>
    <dgm:pt modelId="{BF699158-A485-45AA-B9C1-C74287512CE4}" type="pres">
      <dgm:prSet presAssocID="{C525121E-E2DB-4B1E-A7D2-D5FE3E814940}" presName="parenttext" presStyleLbl="revTx" presStyleIdx="0" presStyleCnt="6">
        <dgm:presLayoutVars>
          <dgm:chMax/>
          <dgm:chPref val="2"/>
          <dgm:bulletEnabled val="1"/>
        </dgm:presLayoutVars>
      </dgm:prSet>
      <dgm:spPr/>
    </dgm:pt>
    <dgm:pt modelId="{B817C3E4-9DD0-41F1-B3AC-37293EF6F1FB}" type="pres">
      <dgm:prSet presAssocID="{C525121E-E2DB-4B1E-A7D2-D5FE3E814940}" presName="parallelogramComposite" presStyleCnt="0"/>
      <dgm:spPr/>
    </dgm:pt>
    <dgm:pt modelId="{1D41459C-220A-4BA5-B1C4-C63652B89AC7}" type="pres">
      <dgm:prSet presAssocID="{C525121E-E2DB-4B1E-A7D2-D5FE3E814940}" presName="parallelogram1" presStyleLbl="alignNode1" presStyleIdx="0" presStyleCnt="42"/>
      <dgm:spPr/>
    </dgm:pt>
    <dgm:pt modelId="{9415AF9A-54BC-4B2D-A275-7788D6BAECC0}" type="pres">
      <dgm:prSet presAssocID="{C525121E-E2DB-4B1E-A7D2-D5FE3E814940}" presName="parallelogram2" presStyleLbl="alignNode1" presStyleIdx="1" presStyleCnt="42"/>
      <dgm:spPr/>
    </dgm:pt>
    <dgm:pt modelId="{002CCEF2-B513-489A-A2F3-19745033AE87}" type="pres">
      <dgm:prSet presAssocID="{C525121E-E2DB-4B1E-A7D2-D5FE3E814940}" presName="parallelogram3" presStyleLbl="alignNode1" presStyleIdx="2" presStyleCnt="42"/>
      <dgm:spPr/>
    </dgm:pt>
    <dgm:pt modelId="{64D4C3AA-CD80-442A-BE89-10C7889C1E46}" type="pres">
      <dgm:prSet presAssocID="{C525121E-E2DB-4B1E-A7D2-D5FE3E814940}" presName="parallelogram4" presStyleLbl="alignNode1" presStyleIdx="3" presStyleCnt="42"/>
      <dgm:spPr/>
    </dgm:pt>
    <dgm:pt modelId="{1C7FE2FE-9726-49A1-89F4-801E46ACFD7B}" type="pres">
      <dgm:prSet presAssocID="{C525121E-E2DB-4B1E-A7D2-D5FE3E814940}" presName="parallelogram5" presStyleLbl="alignNode1" presStyleIdx="4" presStyleCnt="42"/>
      <dgm:spPr/>
    </dgm:pt>
    <dgm:pt modelId="{2A3828A4-70D5-40E3-8D2B-9C09D8260EE7}" type="pres">
      <dgm:prSet presAssocID="{C525121E-E2DB-4B1E-A7D2-D5FE3E814940}" presName="parallelogram6" presStyleLbl="alignNode1" presStyleIdx="5" presStyleCnt="42"/>
      <dgm:spPr/>
    </dgm:pt>
    <dgm:pt modelId="{BD20ADE5-145F-426E-835B-2D81A30D5E70}" type="pres">
      <dgm:prSet presAssocID="{C525121E-E2DB-4B1E-A7D2-D5FE3E814940}" presName="parallelogram7" presStyleLbl="alignNode1" presStyleIdx="6" presStyleCnt="42"/>
      <dgm:spPr/>
    </dgm:pt>
    <dgm:pt modelId="{078D1E21-3853-4E64-974B-33518A6C4EC1}" type="pres">
      <dgm:prSet presAssocID="{FA58C19F-AEB9-4485-90E4-2A2D78F8242A}" presName="sibTrans" presStyleCnt="0"/>
      <dgm:spPr/>
    </dgm:pt>
    <dgm:pt modelId="{4BDEE2E7-5CBC-4D77-8627-D56C0D58AFDF}" type="pres">
      <dgm:prSet presAssocID="{D643C7B9-4D1D-49FA-A2B8-B0C6EBC380EF}" presName="parenttextcomposite" presStyleCnt="0"/>
      <dgm:spPr/>
    </dgm:pt>
    <dgm:pt modelId="{E67A0EFD-491C-432F-958A-3F707426870D}" type="pres">
      <dgm:prSet presAssocID="{D643C7B9-4D1D-49FA-A2B8-B0C6EBC380EF}" presName="parenttext" presStyleLbl="revTx" presStyleIdx="1" presStyleCnt="6">
        <dgm:presLayoutVars>
          <dgm:chMax/>
          <dgm:chPref val="2"/>
          <dgm:bulletEnabled val="1"/>
        </dgm:presLayoutVars>
      </dgm:prSet>
      <dgm:spPr/>
    </dgm:pt>
    <dgm:pt modelId="{CD9DB769-09A4-46F1-BC24-784A5AEA2BD5}" type="pres">
      <dgm:prSet presAssocID="{D643C7B9-4D1D-49FA-A2B8-B0C6EBC380EF}" presName="parallelogramComposite" presStyleCnt="0"/>
      <dgm:spPr/>
    </dgm:pt>
    <dgm:pt modelId="{C4221984-66FD-40A4-B008-F5B111844F1E}" type="pres">
      <dgm:prSet presAssocID="{D643C7B9-4D1D-49FA-A2B8-B0C6EBC380EF}" presName="parallelogram1" presStyleLbl="alignNode1" presStyleIdx="7" presStyleCnt="42"/>
      <dgm:spPr/>
    </dgm:pt>
    <dgm:pt modelId="{B54E4929-E13F-4223-B9C4-6A75CEC28B24}" type="pres">
      <dgm:prSet presAssocID="{D643C7B9-4D1D-49FA-A2B8-B0C6EBC380EF}" presName="parallelogram2" presStyleLbl="alignNode1" presStyleIdx="8" presStyleCnt="42"/>
      <dgm:spPr/>
    </dgm:pt>
    <dgm:pt modelId="{5B90BC89-5BBF-4EC7-925D-FE2D6E959F65}" type="pres">
      <dgm:prSet presAssocID="{D643C7B9-4D1D-49FA-A2B8-B0C6EBC380EF}" presName="parallelogram3" presStyleLbl="alignNode1" presStyleIdx="9" presStyleCnt="42"/>
      <dgm:spPr/>
    </dgm:pt>
    <dgm:pt modelId="{F1394736-4F07-45F8-83C6-D74E5BC089EF}" type="pres">
      <dgm:prSet presAssocID="{D643C7B9-4D1D-49FA-A2B8-B0C6EBC380EF}" presName="parallelogram4" presStyleLbl="alignNode1" presStyleIdx="10" presStyleCnt="42"/>
      <dgm:spPr/>
    </dgm:pt>
    <dgm:pt modelId="{26B722EF-3F16-42BD-9ABF-79853CE7DF27}" type="pres">
      <dgm:prSet presAssocID="{D643C7B9-4D1D-49FA-A2B8-B0C6EBC380EF}" presName="parallelogram5" presStyleLbl="alignNode1" presStyleIdx="11" presStyleCnt="42"/>
      <dgm:spPr/>
    </dgm:pt>
    <dgm:pt modelId="{2F1EC892-DBCD-412D-8BC3-E353D884135F}" type="pres">
      <dgm:prSet presAssocID="{D643C7B9-4D1D-49FA-A2B8-B0C6EBC380EF}" presName="parallelogram6" presStyleLbl="alignNode1" presStyleIdx="12" presStyleCnt="42"/>
      <dgm:spPr/>
    </dgm:pt>
    <dgm:pt modelId="{3A0C06A3-E851-4B48-A5E1-770E5905CFDE}" type="pres">
      <dgm:prSet presAssocID="{D643C7B9-4D1D-49FA-A2B8-B0C6EBC380EF}" presName="parallelogram7" presStyleLbl="alignNode1" presStyleIdx="13" presStyleCnt="42"/>
      <dgm:spPr/>
    </dgm:pt>
    <dgm:pt modelId="{B32DD0F0-249D-48DE-B888-0C27CBAAB67D}" type="pres">
      <dgm:prSet presAssocID="{74ABE89F-62CA-46FE-AA8A-56E0CE1C953E}" presName="sibTrans" presStyleCnt="0"/>
      <dgm:spPr/>
    </dgm:pt>
    <dgm:pt modelId="{52ED7068-B136-416A-A57A-6C82C3D53A00}" type="pres">
      <dgm:prSet presAssocID="{59CEA256-333E-4787-B46F-CFF75B7D903D}" presName="parenttextcomposite" presStyleCnt="0"/>
      <dgm:spPr/>
    </dgm:pt>
    <dgm:pt modelId="{5B525D0F-FF13-4DEC-B919-E4536914925F}" type="pres">
      <dgm:prSet presAssocID="{59CEA256-333E-4787-B46F-CFF75B7D903D}" presName="parenttext" presStyleLbl="revTx" presStyleIdx="2" presStyleCnt="6" custScaleX="119516">
        <dgm:presLayoutVars>
          <dgm:chMax/>
          <dgm:chPref val="2"/>
          <dgm:bulletEnabled val="1"/>
        </dgm:presLayoutVars>
      </dgm:prSet>
      <dgm:spPr/>
    </dgm:pt>
    <dgm:pt modelId="{3CB0D6AC-D12E-42F9-B9B2-D63959142AF7}" type="pres">
      <dgm:prSet presAssocID="{59CEA256-333E-4787-B46F-CFF75B7D903D}" presName="parallelogramComposite" presStyleCnt="0"/>
      <dgm:spPr/>
    </dgm:pt>
    <dgm:pt modelId="{D17788E9-294E-4232-BBF4-6AF4A1EB243F}" type="pres">
      <dgm:prSet presAssocID="{59CEA256-333E-4787-B46F-CFF75B7D903D}" presName="parallelogram1" presStyleLbl="alignNode1" presStyleIdx="14" presStyleCnt="42"/>
      <dgm:spPr/>
    </dgm:pt>
    <dgm:pt modelId="{1E795216-30E8-4E5F-A091-C581951E407E}" type="pres">
      <dgm:prSet presAssocID="{59CEA256-333E-4787-B46F-CFF75B7D903D}" presName="parallelogram2" presStyleLbl="alignNode1" presStyleIdx="15" presStyleCnt="42"/>
      <dgm:spPr/>
    </dgm:pt>
    <dgm:pt modelId="{4689E654-0B4C-464F-B61A-FF4E76C105D4}" type="pres">
      <dgm:prSet presAssocID="{59CEA256-333E-4787-B46F-CFF75B7D903D}" presName="parallelogram3" presStyleLbl="alignNode1" presStyleIdx="16" presStyleCnt="42"/>
      <dgm:spPr/>
    </dgm:pt>
    <dgm:pt modelId="{C4414FDE-06DB-407E-95A6-D4402322BDBF}" type="pres">
      <dgm:prSet presAssocID="{59CEA256-333E-4787-B46F-CFF75B7D903D}" presName="parallelogram4" presStyleLbl="alignNode1" presStyleIdx="17" presStyleCnt="42"/>
      <dgm:spPr/>
    </dgm:pt>
    <dgm:pt modelId="{24E5A930-26A9-4C95-8A75-4754225F9D22}" type="pres">
      <dgm:prSet presAssocID="{59CEA256-333E-4787-B46F-CFF75B7D903D}" presName="parallelogram5" presStyleLbl="alignNode1" presStyleIdx="18" presStyleCnt="42"/>
      <dgm:spPr/>
    </dgm:pt>
    <dgm:pt modelId="{2F1FCB6D-7EE6-45BB-9E7B-3FEEE1CD6E85}" type="pres">
      <dgm:prSet presAssocID="{59CEA256-333E-4787-B46F-CFF75B7D903D}" presName="parallelogram6" presStyleLbl="alignNode1" presStyleIdx="19" presStyleCnt="42"/>
      <dgm:spPr/>
    </dgm:pt>
    <dgm:pt modelId="{4D465CFC-9CEC-4938-8FCC-DB7290D96A2D}" type="pres">
      <dgm:prSet presAssocID="{59CEA256-333E-4787-B46F-CFF75B7D903D}" presName="parallelogram7" presStyleLbl="alignNode1" presStyleIdx="20" presStyleCnt="42"/>
      <dgm:spPr/>
    </dgm:pt>
    <dgm:pt modelId="{032A44E7-88F7-42E9-9E91-ADDC4B853F00}" type="pres">
      <dgm:prSet presAssocID="{9899D850-753A-4D07-BA52-753EC7381FDF}" presName="sibTrans" presStyleCnt="0"/>
      <dgm:spPr/>
    </dgm:pt>
    <dgm:pt modelId="{767DC914-94D4-43A2-B60D-FB866337CF3E}" type="pres">
      <dgm:prSet presAssocID="{78CF7E0D-3430-4D12-A2CE-D4365A17BDC7}" presName="parenttextcomposite" presStyleCnt="0"/>
      <dgm:spPr/>
    </dgm:pt>
    <dgm:pt modelId="{7C78FF82-9984-4436-9258-22BB5C326E16}" type="pres">
      <dgm:prSet presAssocID="{78CF7E0D-3430-4D12-A2CE-D4365A17BDC7}" presName="parenttext" presStyleLbl="revTx" presStyleIdx="3" presStyleCnt="6">
        <dgm:presLayoutVars>
          <dgm:chMax/>
          <dgm:chPref val="2"/>
          <dgm:bulletEnabled val="1"/>
        </dgm:presLayoutVars>
      </dgm:prSet>
      <dgm:spPr/>
    </dgm:pt>
    <dgm:pt modelId="{C2B64306-BB21-4098-A8F0-9630CAAC48F6}" type="pres">
      <dgm:prSet presAssocID="{78CF7E0D-3430-4D12-A2CE-D4365A17BDC7}" presName="parallelogramComposite" presStyleCnt="0"/>
      <dgm:spPr/>
    </dgm:pt>
    <dgm:pt modelId="{560A39BA-3892-4FBC-AEDE-01330EC41285}" type="pres">
      <dgm:prSet presAssocID="{78CF7E0D-3430-4D12-A2CE-D4365A17BDC7}" presName="parallelogram1" presStyleLbl="alignNode1" presStyleIdx="21" presStyleCnt="42"/>
      <dgm:spPr/>
    </dgm:pt>
    <dgm:pt modelId="{82010252-8EE8-4553-B802-A720259FC40A}" type="pres">
      <dgm:prSet presAssocID="{78CF7E0D-3430-4D12-A2CE-D4365A17BDC7}" presName="parallelogram2" presStyleLbl="alignNode1" presStyleIdx="22" presStyleCnt="42"/>
      <dgm:spPr/>
    </dgm:pt>
    <dgm:pt modelId="{2ABC9DBC-6200-4EA3-A94D-EB0940D6DC2E}" type="pres">
      <dgm:prSet presAssocID="{78CF7E0D-3430-4D12-A2CE-D4365A17BDC7}" presName="parallelogram3" presStyleLbl="alignNode1" presStyleIdx="23" presStyleCnt="42"/>
      <dgm:spPr/>
    </dgm:pt>
    <dgm:pt modelId="{E3D6DC98-32CD-415E-B4A9-3B4D7426D5DC}" type="pres">
      <dgm:prSet presAssocID="{78CF7E0D-3430-4D12-A2CE-D4365A17BDC7}" presName="parallelogram4" presStyleLbl="alignNode1" presStyleIdx="24" presStyleCnt="42"/>
      <dgm:spPr/>
    </dgm:pt>
    <dgm:pt modelId="{D6618E25-7762-4278-A2FB-6E85B29EE134}" type="pres">
      <dgm:prSet presAssocID="{78CF7E0D-3430-4D12-A2CE-D4365A17BDC7}" presName="parallelogram5" presStyleLbl="alignNode1" presStyleIdx="25" presStyleCnt="42"/>
      <dgm:spPr/>
    </dgm:pt>
    <dgm:pt modelId="{CC738181-9B22-4D0E-91A5-C689EAA8B7A2}" type="pres">
      <dgm:prSet presAssocID="{78CF7E0D-3430-4D12-A2CE-D4365A17BDC7}" presName="parallelogram6" presStyleLbl="alignNode1" presStyleIdx="26" presStyleCnt="42"/>
      <dgm:spPr/>
    </dgm:pt>
    <dgm:pt modelId="{61AAFCE1-D3AC-4891-8A55-85726A481904}" type="pres">
      <dgm:prSet presAssocID="{78CF7E0D-3430-4D12-A2CE-D4365A17BDC7}" presName="parallelogram7" presStyleLbl="alignNode1" presStyleIdx="27" presStyleCnt="42"/>
      <dgm:spPr/>
    </dgm:pt>
    <dgm:pt modelId="{F5295A91-B765-44D3-9447-808F70203FD6}" type="pres">
      <dgm:prSet presAssocID="{4DB740E1-6C1F-4168-8A92-115124E1D9FD}" presName="sibTrans" presStyleCnt="0"/>
      <dgm:spPr/>
    </dgm:pt>
    <dgm:pt modelId="{C9610B4C-FD7B-4D79-8027-8EB0A010CF40}" type="pres">
      <dgm:prSet presAssocID="{48C40C79-65E5-471F-B6FF-9966DE63B939}" presName="parenttextcomposite" presStyleCnt="0"/>
      <dgm:spPr/>
    </dgm:pt>
    <dgm:pt modelId="{F59C94C1-0CB9-4D23-921B-F0848600E37D}" type="pres">
      <dgm:prSet presAssocID="{48C40C79-65E5-471F-B6FF-9966DE63B939}" presName="parenttext" presStyleLbl="revTx" presStyleIdx="4" presStyleCnt="6">
        <dgm:presLayoutVars>
          <dgm:chMax/>
          <dgm:chPref val="2"/>
          <dgm:bulletEnabled val="1"/>
        </dgm:presLayoutVars>
      </dgm:prSet>
      <dgm:spPr/>
    </dgm:pt>
    <dgm:pt modelId="{8C6D32EC-E366-460E-BCBE-59BC85E94494}" type="pres">
      <dgm:prSet presAssocID="{48C40C79-65E5-471F-B6FF-9966DE63B939}" presName="parallelogramComposite" presStyleCnt="0"/>
      <dgm:spPr/>
    </dgm:pt>
    <dgm:pt modelId="{9B568E5A-9C51-48F0-84EE-D96EDC392267}" type="pres">
      <dgm:prSet presAssocID="{48C40C79-65E5-471F-B6FF-9966DE63B939}" presName="parallelogram1" presStyleLbl="alignNode1" presStyleIdx="28" presStyleCnt="42"/>
      <dgm:spPr/>
    </dgm:pt>
    <dgm:pt modelId="{49E33E59-12A1-44D8-B20A-DA4CF10DE883}" type="pres">
      <dgm:prSet presAssocID="{48C40C79-65E5-471F-B6FF-9966DE63B939}" presName="parallelogram2" presStyleLbl="alignNode1" presStyleIdx="29" presStyleCnt="42"/>
      <dgm:spPr/>
    </dgm:pt>
    <dgm:pt modelId="{7AC34F18-AA57-4FE9-903E-AA8C722CD9C9}" type="pres">
      <dgm:prSet presAssocID="{48C40C79-65E5-471F-B6FF-9966DE63B939}" presName="parallelogram3" presStyleLbl="alignNode1" presStyleIdx="30" presStyleCnt="42"/>
      <dgm:spPr/>
    </dgm:pt>
    <dgm:pt modelId="{A944EF21-D896-42B4-B5D4-CF2D33AB70BE}" type="pres">
      <dgm:prSet presAssocID="{48C40C79-65E5-471F-B6FF-9966DE63B939}" presName="parallelogram4" presStyleLbl="alignNode1" presStyleIdx="31" presStyleCnt="42"/>
      <dgm:spPr/>
    </dgm:pt>
    <dgm:pt modelId="{3178A12D-8EC7-4788-8409-A387F5D3FFAB}" type="pres">
      <dgm:prSet presAssocID="{48C40C79-65E5-471F-B6FF-9966DE63B939}" presName="parallelogram5" presStyleLbl="alignNode1" presStyleIdx="32" presStyleCnt="42"/>
      <dgm:spPr/>
    </dgm:pt>
    <dgm:pt modelId="{512F5295-C184-4C36-9B3D-F0700F5C84FC}" type="pres">
      <dgm:prSet presAssocID="{48C40C79-65E5-471F-B6FF-9966DE63B939}" presName="parallelogram6" presStyleLbl="alignNode1" presStyleIdx="33" presStyleCnt="42"/>
      <dgm:spPr/>
    </dgm:pt>
    <dgm:pt modelId="{BC31AD4F-708D-468D-9E08-92F5CAAA56AA}" type="pres">
      <dgm:prSet presAssocID="{48C40C79-65E5-471F-B6FF-9966DE63B939}" presName="parallelogram7" presStyleLbl="alignNode1" presStyleIdx="34" presStyleCnt="42"/>
      <dgm:spPr/>
    </dgm:pt>
    <dgm:pt modelId="{A6DD3D28-5EC0-4FBF-AE69-8F47E157C14D}" type="pres">
      <dgm:prSet presAssocID="{325DA754-CF2B-4CB0-8F0B-37B618D93BA8}" presName="sibTrans" presStyleCnt="0"/>
      <dgm:spPr/>
    </dgm:pt>
    <dgm:pt modelId="{FB3D3C58-1A19-41C2-B08B-68701C45284C}" type="pres">
      <dgm:prSet presAssocID="{5EA572C7-490B-4E3A-A32E-047455182E6E}" presName="parenttextcomposite" presStyleCnt="0"/>
      <dgm:spPr/>
    </dgm:pt>
    <dgm:pt modelId="{7670D5EA-0B50-4830-A1DF-630FDACFC2CB}" type="pres">
      <dgm:prSet presAssocID="{5EA572C7-490B-4E3A-A32E-047455182E6E}" presName="parenttext" presStyleLbl="revTx" presStyleIdx="5" presStyleCnt="6">
        <dgm:presLayoutVars>
          <dgm:chMax/>
          <dgm:chPref val="2"/>
          <dgm:bulletEnabled val="1"/>
        </dgm:presLayoutVars>
      </dgm:prSet>
      <dgm:spPr/>
    </dgm:pt>
    <dgm:pt modelId="{14E07BDD-00F8-4976-8899-77B2A24725FB}" type="pres">
      <dgm:prSet presAssocID="{5EA572C7-490B-4E3A-A32E-047455182E6E}" presName="parallelogramComposite" presStyleCnt="0"/>
      <dgm:spPr/>
    </dgm:pt>
    <dgm:pt modelId="{98956BBB-14D5-4887-9A65-016E7B9AE398}" type="pres">
      <dgm:prSet presAssocID="{5EA572C7-490B-4E3A-A32E-047455182E6E}" presName="parallelogram1" presStyleLbl="alignNode1" presStyleIdx="35" presStyleCnt="42"/>
      <dgm:spPr/>
    </dgm:pt>
    <dgm:pt modelId="{3053C137-2DC1-4E71-B38A-52AFA24C70F0}" type="pres">
      <dgm:prSet presAssocID="{5EA572C7-490B-4E3A-A32E-047455182E6E}" presName="parallelogram2" presStyleLbl="alignNode1" presStyleIdx="36" presStyleCnt="42"/>
      <dgm:spPr/>
    </dgm:pt>
    <dgm:pt modelId="{152668F7-CD52-4CD5-8FEE-A000A6F906A6}" type="pres">
      <dgm:prSet presAssocID="{5EA572C7-490B-4E3A-A32E-047455182E6E}" presName="parallelogram3" presStyleLbl="alignNode1" presStyleIdx="37" presStyleCnt="42"/>
      <dgm:spPr/>
    </dgm:pt>
    <dgm:pt modelId="{82AE07DF-8BF4-4A59-B867-B012609A5D48}" type="pres">
      <dgm:prSet presAssocID="{5EA572C7-490B-4E3A-A32E-047455182E6E}" presName="parallelogram4" presStyleLbl="alignNode1" presStyleIdx="38" presStyleCnt="42"/>
      <dgm:spPr/>
    </dgm:pt>
    <dgm:pt modelId="{D096F68D-DFC2-4C04-8886-09EE5A3E6E74}" type="pres">
      <dgm:prSet presAssocID="{5EA572C7-490B-4E3A-A32E-047455182E6E}" presName="parallelogram5" presStyleLbl="alignNode1" presStyleIdx="39" presStyleCnt="42"/>
      <dgm:spPr/>
    </dgm:pt>
    <dgm:pt modelId="{EFD6321C-9E73-46BA-A93D-430E1F76BAED}" type="pres">
      <dgm:prSet presAssocID="{5EA572C7-490B-4E3A-A32E-047455182E6E}" presName="parallelogram6" presStyleLbl="alignNode1" presStyleIdx="40" presStyleCnt="42"/>
      <dgm:spPr/>
    </dgm:pt>
    <dgm:pt modelId="{CEE08F77-D57C-4A9D-B3CE-162721E17BCB}" type="pres">
      <dgm:prSet presAssocID="{5EA572C7-490B-4E3A-A32E-047455182E6E}" presName="parallelogram7" presStyleLbl="alignNode1" presStyleIdx="41" presStyleCnt="42"/>
      <dgm:spPr/>
    </dgm:pt>
  </dgm:ptLst>
  <dgm:cxnLst>
    <dgm:cxn modelId="{26396610-C654-4C63-AB54-2F0F3246AA21}" type="presOf" srcId="{C525121E-E2DB-4B1E-A7D2-D5FE3E814940}" destId="{BF699158-A485-45AA-B9C1-C74287512CE4}" srcOrd="0" destOrd="0" presId="urn:microsoft.com/office/officeart/2008/layout/VerticalAccentList"/>
    <dgm:cxn modelId="{23F8CB19-072D-4FA2-B6DA-6BC1B19BCE57}" type="presOf" srcId="{D643C7B9-4D1D-49FA-A2B8-B0C6EBC380EF}" destId="{E67A0EFD-491C-432F-958A-3F707426870D}" srcOrd="0" destOrd="0" presId="urn:microsoft.com/office/officeart/2008/layout/VerticalAccentList"/>
    <dgm:cxn modelId="{7849BD20-77C6-41DB-9618-57B257316ACA}" srcId="{B2631D65-CDE7-4521-8974-33BD7A10C675}" destId="{C525121E-E2DB-4B1E-A7D2-D5FE3E814940}" srcOrd="0" destOrd="0" parTransId="{C71DBD1A-E8E8-48ED-8469-98E7950305D3}" sibTransId="{FA58C19F-AEB9-4485-90E4-2A2D78F8242A}"/>
    <dgm:cxn modelId="{29261E3C-D797-4D89-8364-682BB477B3AA}" type="presOf" srcId="{78CF7E0D-3430-4D12-A2CE-D4365A17BDC7}" destId="{7C78FF82-9984-4436-9258-22BB5C326E16}" srcOrd="0" destOrd="0" presId="urn:microsoft.com/office/officeart/2008/layout/VerticalAccentList"/>
    <dgm:cxn modelId="{1FC0F66B-A5D2-48A7-8AC4-6EA4B2648F1D}" srcId="{B2631D65-CDE7-4521-8974-33BD7A10C675}" destId="{48C40C79-65E5-471F-B6FF-9966DE63B939}" srcOrd="4" destOrd="0" parTransId="{F6E3DAFA-AB2A-4D5E-A652-8952AB943855}" sibTransId="{325DA754-CF2B-4CB0-8F0B-37B618D93BA8}"/>
    <dgm:cxn modelId="{FF6C4D8A-6879-493F-B1F5-618200C23020}" type="presOf" srcId="{5EA572C7-490B-4E3A-A32E-047455182E6E}" destId="{7670D5EA-0B50-4830-A1DF-630FDACFC2CB}" srcOrd="0" destOrd="0" presId="urn:microsoft.com/office/officeart/2008/layout/VerticalAccentList"/>
    <dgm:cxn modelId="{D2E885AA-1823-4094-81E1-D1FA9A010947}" type="presOf" srcId="{B2631D65-CDE7-4521-8974-33BD7A10C675}" destId="{D4767B1D-E41C-4E18-9B30-C6402D4C91E6}" srcOrd="0" destOrd="0" presId="urn:microsoft.com/office/officeart/2008/layout/VerticalAccentList"/>
    <dgm:cxn modelId="{77A9C9AA-6372-4E99-B13D-919013C88791}" type="presOf" srcId="{59CEA256-333E-4787-B46F-CFF75B7D903D}" destId="{5B525D0F-FF13-4DEC-B919-E4536914925F}" srcOrd="0" destOrd="0" presId="urn:microsoft.com/office/officeart/2008/layout/VerticalAccentList"/>
    <dgm:cxn modelId="{99B6D6CF-C2C0-4FB6-A0C9-916E23711DBB}" type="presOf" srcId="{48C40C79-65E5-471F-B6FF-9966DE63B939}" destId="{F59C94C1-0CB9-4D23-921B-F0848600E37D}" srcOrd="0" destOrd="0" presId="urn:microsoft.com/office/officeart/2008/layout/VerticalAccentList"/>
    <dgm:cxn modelId="{B04CD3E7-EF17-43F1-9E69-6FFDD4546414}" srcId="{B2631D65-CDE7-4521-8974-33BD7A10C675}" destId="{59CEA256-333E-4787-B46F-CFF75B7D903D}" srcOrd="2" destOrd="0" parTransId="{772780FF-F9FA-4110-B53E-31B01528C095}" sibTransId="{9899D850-753A-4D07-BA52-753EC7381FDF}"/>
    <dgm:cxn modelId="{0AC933ED-8231-4DA3-A847-EB9D4AA14B3F}" srcId="{B2631D65-CDE7-4521-8974-33BD7A10C675}" destId="{5EA572C7-490B-4E3A-A32E-047455182E6E}" srcOrd="5" destOrd="0" parTransId="{513ED62E-74E9-4231-846E-159357B4FEC1}" sibTransId="{AC825BC4-F357-4CD2-9E7E-626C293B2325}"/>
    <dgm:cxn modelId="{63B2F7F3-4961-473B-892A-5655D813DBED}" srcId="{B2631D65-CDE7-4521-8974-33BD7A10C675}" destId="{78CF7E0D-3430-4D12-A2CE-D4365A17BDC7}" srcOrd="3" destOrd="0" parTransId="{6DE8E6FC-7E71-4B5D-86FE-9C9186C64D46}" sibTransId="{4DB740E1-6C1F-4168-8A92-115124E1D9FD}"/>
    <dgm:cxn modelId="{449CA2FA-7A6F-4265-AC1E-2A9C4E9E2D1C}" srcId="{B2631D65-CDE7-4521-8974-33BD7A10C675}" destId="{D643C7B9-4D1D-49FA-A2B8-B0C6EBC380EF}" srcOrd="1" destOrd="0" parTransId="{7F66A104-35C8-4F99-9016-CE05AC2A484C}" sibTransId="{74ABE89F-62CA-46FE-AA8A-56E0CE1C953E}"/>
    <dgm:cxn modelId="{CF9C22AA-6DB4-4C80-942A-531741BCB847}" type="presParOf" srcId="{D4767B1D-E41C-4E18-9B30-C6402D4C91E6}" destId="{83FE2784-B122-49C8-833E-18BBEAEC61E5}" srcOrd="0" destOrd="0" presId="urn:microsoft.com/office/officeart/2008/layout/VerticalAccentList"/>
    <dgm:cxn modelId="{5AA1E0A9-5693-4A49-892D-DD9C456EB4DB}" type="presParOf" srcId="{83FE2784-B122-49C8-833E-18BBEAEC61E5}" destId="{BF699158-A485-45AA-B9C1-C74287512CE4}" srcOrd="0" destOrd="0" presId="urn:microsoft.com/office/officeart/2008/layout/VerticalAccentList"/>
    <dgm:cxn modelId="{85A853F4-AFC0-435F-86AA-B1A0AD321CCF}" type="presParOf" srcId="{D4767B1D-E41C-4E18-9B30-C6402D4C91E6}" destId="{B817C3E4-9DD0-41F1-B3AC-37293EF6F1FB}" srcOrd="1" destOrd="0" presId="urn:microsoft.com/office/officeart/2008/layout/VerticalAccentList"/>
    <dgm:cxn modelId="{E2E765E7-799F-479F-A662-DBDECCA33CAF}" type="presParOf" srcId="{B817C3E4-9DD0-41F1-B3AC-37293EF6F1FB}" destId="{1D41459C-220A-4BA5-B1C4-C63652B89AC7}" srcOrd="0" destOrd="0" presId="urn:microsoft.com/office/officeart/2008/layout/VerticalAccentList"/>
    <dgm:cxn modelId="{C7C2CC09-05C3-4B87-B6BB-9B7DB39D37D5}" type="presParOf" srcId="{B817C3E4-9DD0-41F1-B3AC-37293EF6F1FB}" destId="{9415AF9A-54BC-4B2D-A275-7788D6BAECC0}" srcOrd="1" destOrd="0" presId="urn:microsoft.com/office/officeart/2008/layout/VerticalAccentList"/>
    <dgm:cxn modelId="{16E80CC8-127A-4556-AA6A-5FCD7106F776}" type="presParOf" srcId="{B817C3E4-9DD0-41F1-B3AC-37293EF6F1FB}" destId="{002CCEF2-B513-489A-A2F3-19745033AE87}" srcOrd="2" destOrd="0" presId="urn:microsoft.com/office/officeart/2008/layout/VerticalAccentList"/>
    <dgm:cxn modelId="{B6751397-DC67-4020-8A2B-8DFB12913CB7}" type="presParOf" srcId="{B817C3E4-9DD0-41F1-B3AC-37293EF6F1FB}" destId="{64D4C3AA-CD80-442A-BE89-10C7889C1E46}" srcOrd="3" destOrd="0" presId="urn:microsoft.com/office/officeart/2008/layout/VerticalAccentList"/>
    <dgm:cxn modelId="{5399454E-2D55-40DC-9F8A-A0194F75415D}" type="presParOf" srcId="{B817C3E4-9DD0-41F1-B3AC-37293EF6F1FB}" destId="{1C7FE2FE-9726-49A1-89F4-801E46ACFD7B}" srcOrd="4" destOrd="0" presId="urn:microsoft.com/office/officeart/2008/layout/VerticalAccentList"/>
    <dgm:cxn modelId="{915EC08E-6078-4EF5-9198-2A28B0BCD3AB}" type="presParOf" srcId="{B817C3E4-9DD0-41F1-B3AC-37293EF6F1FB}" destId="{2A3828A4-70D5-40E3-8D2B-9C09D8260EE7}" srcOrd="5" destOrd="0" presId="urn:microsoft.com/office/officeart/2008/layout/VerticalAccentList"/>
    <dgm:cxn modelId="{78499360-E1E5-403D-9CA0-1D456DE063DB}" type="presParOf" srcId="{B817C3E4-9DD0-41F1-B3AC-37293EF6F1FB}" destId="{BD20ADE5-145F-426E-835B-2D81A30D5E70}" srcOrd="6" destOrd="0" presId="urn:microsoft.com/office/officeart/2008/layout/VerticalAccentList"/>
    <dgm:cxn modelId="{0F216CFB-ECFE-4444-8799-C4F91E441D42}" type="presParOf" srcId="{D4767B1D-E41C-4E18-9B30-C6402D4C91E6}" destId="{078D1E21-3853-4E64-974B-33518A6C4EC1}" srcOrd="2" destOrd="0" presId="urn:microsoft.com/office/officeart/2008/layout/VerticalAccentList"/>
    <dgm:cxn modelId="{8375D280-2823-4B52-A0B8-C3C4F4675595}" type="presParOf" srcId="{D4767B1D-E41C-4E18-9B30-C6402D4C91E6}" destId="{4BDEE2E7-5CBC-4D77-8627-D56C0D58AFDF}" srcOrd="3" destOrd="0" presId="urn:microsoft.com/office/officeart/2008/layout/VerticalAccentList"/>
    <dgm:cxn modelId="{7D3AAFC9-DB29-4E09-B911-B4D065365A7A}" type="presParOf" srcId="{4BDEE2E7-5CBC-4D77-8627-D56C0D58AFDF}" destId="{E67A0EFD-491C-432F-958A-3F707426870D}" srcOrd="0" destOrd="0" presId="urn:microsoft.com/office/officeart/2008/layout/VerticalAccentList"/>
    <dgm:cxn modelId="{629DBDFA-861B-4E3A-8F84-CAFB4FD51E93}" type="presParOf" srcId="{D4767B1D-E41C-4E18-9B30-C6402D4C91E6}" destId="{CD9DB769-09A4-46F1-BC24-784A5AEA2BD5}" srcOrd="4" destOrd="0" presId="urn:microsoft.com/office/officeart/2008/layout/VerticalAccentList"/>
    <dgm:cxn modelId="{EFDBBBA1-A466-4C35-898E-4793D6A948C7}" type="presParOf" srcId="{CD9DB769-09A4-46F1-BC24-784A5AEA2BD5}" destId="{C4221984-66FD-40A4-B008-F5B111844F1E}" srcOrd="0" destOrd="0" presId="urn:microsoft.com/office/officeart/2008/layout/VerticalAccentList"/>
    <dgm:cxn modelId="{72AE3934-9BFC-4137-AFF4-8996A9C308B3}" type="presParOf" srcId="{CD9DB769-09A4-46F1-BC24-784A5AEA2BD5}" destId="{B54E4929-E13F-4223-B9C4-6A75CEC28B24}" srcOrd="1" destOrd="0" presId="urn:microsoft.com/office/officeart/2008/layout/VerticalAccentList"/>
    <dgm:cxn modelId="{10645B22-F2B1-4DA2-8D69-6C8E4D777037}" type="presParOf" srcId="{CD9DB769-09A4-46F1-BC24-784A5AEA2BD5}" destId="{5B90BC89-5BBF-4EC7-925D-FE2D6E959F65}" srcOrd="2" destOrd="0" presId="urn:microsoft.com/office/officeart/2008/layout/VerticalAccentList"/>
    <dgm:cxn modelId="{85FC1218-A72E-483A-954B-C9F65227446A}" type="presParOf" srcId="{CD9DB769-09A4-46F1-BC24-784A5AEA2BD5}" destId="{F1394736-4F07-45F8-83C6-D74E5BC089EF}" srcOrd="3" destOrd="0" presId="urn:microsoft.com/office/officeart/2008/layout/VerticalAccentList"/>
    <dgm:cxn modelId="{F2DC12FE-8126-42A5-BF9A-7CBE60CFB40E}" type="presParOf" srcId="{CD9DB769-09A4-46F1-BC24-784A5AEA2BD5}" destId="{26B722EF-3F16-42BD-9ABF-79853CE7DF27}" srcOrd="4" destOrd="0" presId="urn:microsoft.com/office/officeart/2008/layout/VerticalAccentList"/>
    <dgm:cxn modelId="{AACAA3A4-4AF6-4637-B302-DEBA3B5DC5DB}" type="presParOf" srcId="{CD9DB769-09A4-46F1-BC24-784A5AEA2BD5}" destId="{2F1EC892-DBCD-412D-8BC3-E353D884135F}" srcOrd="5" destOrd="0" presId="urn:microsoft.com/office/officeart/2008/layout/VerticalAccentList"/>
    <dgm:cxn modelId="{F600D790-694A-48E0-A3AD-B356988D307C}" type="presParOf" srcId="{CD9DB769-09A4-46F1-BC24-784A5AEA2BD5}" destId="{3A0C06A3-E851-4B48-A5E1-770E5905CFDE}" srcOrd="6" destOrd="0" presId="urn:microsoft.com/office/officeart/2008/layout/VerticalAccentList"/>
    <dgm:cxn modelId="{0B1995CB-2182-4AD5-91DA-6647487CBCA7}" type="presParOf" srcId="{D4767B1D-E41C-4E18-9B30-C6402D4C91E6}" destId="{B32DD0F0-249D-48DE-B888-0C27CBAAB67D}" srcOrd="5" destOrd="0" presId="urn:microsoft.com/office/officeart/2008/layout/VerticalAccentList"/>
    <dgm:cxn modelId="{037A2303-F107-450B-B1BB-F157B0D469FE}" type="presParOf" srcId="{D4767B1D-E41C-4E18-9B30-C6402D4C91E6}" destId="{52ED7068-B136-416A-A57A-6C82C3D53A00}" srcOrd="6" destOrd="0" presId="urn:microsoft.com/office/officeart/2008/layout/VerticalAccentList"/>
    <dgm:cxn modelId="{44751829-89D1-43FF-972B-E6B7B55E3D30}" type="presParOf" srcId="{52ED7068-B136-416A-A57A-6C82C3D53A00}" destId="{5B525D0F-FF13-4DEC-B919-E4536914925F}" srcOrd="0" destOrd="0" presId="urn:microsoft.com/office/officeart/2008/layout/VerticalAccentList"/>
    <dgm:cxn modelId="{4AE3A673-4F04-44DF-9DDB-EE49BC058D2C}" type="presParOf" srcId="{D4767B1D-E41C-4E18-9B30-C6402D4C91E6}" destId="{3CB0D6AC-D12E-42F9-B9B2-D63959142AF7}" srcOrd="7" destOrd="0" presId="urn:microsoft.com/office/officeart/2008/layout/VerticalAccentList"/>
    <dgm:cxn modelId="{8CB98287-CFFC-4463-A28C-80655321BEB6}" type="presParOf" srcId="{3CB0D6AC-D12E-42F9-B9B2-D63959142AF7}" destId="{D17788E9-294E-4232-BBF4-6AF4A1EB243F}" srcOrd="0" destOrd="0" presId="urn:microsoft.com/office/officeart/2008/layout/VerticalAccentList"/>
    <dgm:cxn modelId="{A6B870CC-E263-47BF-B437-63264313B016}" type="presParOf" srcId="{3CB0D6AC-D12E-42F9-B9B2-D63959142AF7}" destId="{1E795216-30E8-4E5F-A091-C581951E407E}" srcOrd="1" destOrd="0" presId="urn:microsoft.com/office/officeart/2008/layout/VerticalAccentList"/>
    <dgm:cxn modelId="{6F06B20D-8E3D-40D8-ABCF-8C8E2DF15727}" type="presParOf" srcId="{3CB0D6AC-D12E-42F9-B9B2-D63959142AF7}" destId="{4689E654-0B4C-464F-B61A-FF4E76C105D4}" srcOrd="2" destOrd="0" presId="urn:microsoft.com/office/officeart/2008/layout/VerticalAccentList"/>
    <dgm:cxn modelId="{C6D04508-F349-48BB-ABB8-2C5826141119}" type="presParOf" srcId="{3CB0D6AC-D12E-42F9-B9B2-D63959142AF7}" destId="{C4414FDE-06DB-407E-95A6-D4402322BDBF}" srcOrd="3" destOrd="0" presId="urn:microsoft.com/office/officeart/2008/layout/VerticalAccentList"/>
    <dgm:cxn modelId="{DEFE8194-BFA8-4057-8C21-03BFE7C3D0AE}" type="presParOf" srcId="{3CB0D6AC-D12E-42F9-B9B2-D63959142AF7}" destId="{24E5A930-26A9-4C95-8A75-4754225F9D22}" srcOrd="4" destOrd="0" presId="urn:microsoft.com/office/officeart/2008/layout/VerticalAccentList"/>
    <dgm:cxn modelId="{886A92A0-1783-4B09-9EC2-76151CDF7B4A}" type="presParOf" srcId="{3CB0D6AC-D12E-42F9-B9B2-D63959142AF7}" destId="{2F1FCB6D-7EE6-45BB-9E7B-3FEEE1CD6E85}" srcOrd="5" destOrd="0" presId="urn:microsoft.com/office/officeart/2008/layout/VerticalAccentList"/>
    <dgm:cxn modelId="{89CB590F-6E3B-40A1-B8A0-502D4F3F57C6}" type="presParOf" srcId="{3CB0D6AC-D12E-42F9-B9B2-D63959142AF7}" destId="{4D465CFC-9CEC-4938-8FCC-DB7290D96A2D}" srcOrd="6" destOrd="0" presId="urn:microsoft.com/office/officeart/2008/layout/VerticalAccentList"/>
    <dgm:cxn modelId="{504F7C32-A63E-420E-9714-F5660EF1F390}" type="presParOf" srcId="{D4767B1D-E41C-4E18-9B30-C6402D4C91E6}" destId="{032A44E7-88F7-42E9-9E91-ADDC4B853F00}" srcOrd="8" destOrd="0" presId="urn:microsoft.com/office/officeart/2008/layout/VerticalAccentList"/>
    <dgm:cxn modelId="{50E392F8-EAE5-4BDE-A7D8-FD0121EF66EC}" type="presParOf" srcId="{D4767B1D-E41C-4E18-9B30-C6402D4C91E6}" destId="{767DC914-94D4-43A2-B60D-FB866337CF3E}" srcOrd="9" destOrd="0" presId="urn:microsoft.com/office/officeart/2008/layout/VerticalAccentList"/>
    <dgm:cxn modelId="{5E32F150-6EA8-4553-B491-DF07875F3811}" type="presParOf" srcId="{767DC914-94D4-43A2-B60D-FB866337CF3E}" destId="{7C78FF82-9984-4436-9258-22BB5C326E16}" srcOrd="0" destOrd="0" presId="urn:microsoft.com/office/officeart/2008/layout/VerticalAccentList"/>
    <dgm:cxn modelId="{1FC8DCDA-669F-4D26-A83B-64F3B71C749B}" type="presParOf" srcId="{D4767B1D-E41C-4E18-9B30-C6402D4C91E6}" destId="{C2B64306-BB21-4098-A8F0-9630CAAC48F6}" srcOrd="10" destOrd="0" presId="urn:microsoft.com/office/officeart/2008/layout/VerticalAccentList"/>
    <dgm:cxn modelId="{26FEA7AC-0919-4305-8CB0-B734028A672D}" type="presParOf" srcId="{C2B64306-BB21-4098-A8F0-9630CAAC48F6}" destId="{560A39BA-3892-4FBC-AEDE-01330EC41285}" srcOrd="0" destOrd="0" presId="urn:microsoft.com/office/officeart/2008/layout/VerticalAccentList"/>
    <dgm:cxn modelId="{7508CCBD-2DD9-4FF8-AD1B-F992442DAF34}" type="presParOf" srcId="{C2B64306-BB21-4098-A8F0-9630CAAC48F6}" destId="{82010252-8EE8-4553-B802-A720259FC40A}" srcOrd="1" destOrd="0" presId="urn:microsoft.com/office/officeart/2008/layout/VerticalAccentList"/>
    <dgm:cxn modelId="{155F9173-3F1F-4C8C-9A7A-68C6795A59CF}" type="presParOf" srcId="{C2B64306-BB21-4098-A8F0-9630CAAC48F6}" destId="{2ABC9DBC-6200-4EA3-A94D-EB0940D6DC2E}" srcOrd="2" destOrd="0" presId="urn:microsoft.com/office/officeart/2008/layout/VerticalAccentList"/>
    <dgm:cxn modelId="{3B2CA344-95D7-4F2D-8D4B-05D07031C6A3}" type="presParOf" srcId="{C2B64306-BB21-4098-A8F0-9630CAAC48F6}" destId="{E3D6DC98-32CD-415E-B4A9-3B4D7426D5DC}" srcOrd="3" destOrd="0" presId="urn:microsoft.com/office/officeart/2008/layout/VerticalAccentList"/>
    <dgm:cxn modelId="{B78030F2-7400-4003-A688-0DD396FA3DCD}" type="presParOf" srcId="{C2B64306-BB21-4098-A8F0-9630CAAC48F6}" destId="{D6618E25-7762-4278-A2FB-6E85B29EE134}" srcOrd="4" destOrd="0" presId="urn:microsoft.com/office/officeart/2008/layout/VerticalAccentList"/>
    <dgm:cxn modelId="{A8A43CE3-A198-46D0-8F59-263A937A3CEF}" type="presParOf" srcId="{C2B64306-BB21-4098-A8F0-9630CAAC48F6}" destId="{CC738181-9B22-4D0E-91A5-C689EAA8B7A2}" srcOrd="5" destOrd="0" presId="urn:microsoft.com/office/officeart/2008/layout/VerticalAccentList"/>
    <dgm:cxn modelId="{CBF6CFB2-B108-40F6-B8AD-ED1F73AF13F5}" type="presParOf" srcId="{C2B64306-BB21-4098-A8F0-9630CAAC48F6}" destId="{61AAFCE1-D3AC-4891-8A55-85726A481904}" srcOrd="6" destOrd="0" presId="urn:microsoft.com/office/officeart/2008/layout/VerticalAccentList"/>
    <dgm:cxn modelId="{B2EE68DF-67AC-46B5-842C-0B63D5309231}" type="presParOf" srcId="{D4767B1D-E41C-4E18-9B30-C6402D4C91E6}" destId="{F5295A91-B765-44D3-9447-808F70203FD6}" srcOrd="11" destOrd="0" presId="urn:microsoft.com/office/officeart/2008/layout/VerticalAccentList"/>
    <dgm:cxn modelId="{F4CD9F50-2D27-40DD-9B62-EA491B819D83}" type="presParOf" srcId="{D4767B1D-E41C-4E18-9B30-C6402D4C91E6}" destId="{C9610B4C-FD7B-4D79-8027-8EB0A010CF40}" srcOrd="12" destOrd="0" presId="urn:microsoft.com/office/officeart/2008/layout/VerticalAccentList"/>
    <dgm:cxn modelId="{287A1D44-D6A5-4FA3-A852-5A7D0B92E0B4}" type="presParOf" srcId="{C9610B4C-FD7B-4D79-8027-8EB0A010CF40}" destId="{F59C94C1-0CB9-4D23-921B-F0848600E37D}" srcOrd="0" destOrd="0" presId="urn:microsoft.com/office/officeart/2008/layout/VerticalAccentList"/>
    <dgm:cxn modelId="{2E4EF505-AE3F-4356-ACCF-7251F1688FDB}" type="presParOf" srcId="{D4767B1D-E41C-4E18-9B30-C6402D4C91E6}" destId="{8C6D32EC-E366-460E-BCBE-59BC85E94494}" srcOrd="13" destOrd="0" presId="urn:microsoft.com/office/officeart/2008/layout/VerticalAccentList"/>
    <dgm:cxn modelId="{C591B1CF-1FE5-438A-AB73-1E7F1037BB07}" type="presParOf" srcId="{8C6D32EC-E366-460E-BCBE-59BC85E94494}" destId="{9B568E5A-9C51-48F0-84EE-D96EDC392267}" srcOrd="0" destOrd="0" presId="urn:microsoft.com/office/officeart/2008/layout/VerticalAccentList"/>
    <dgm:cxn modelId="{31F2C17E-1EEA-4BBB-AF1D-0DE3E4322382}" type="presParOf" srcId="{8C6D32EC-E366-460E-BCBE-59BC85E94494}" destId="{49E33E59-12A1-44D8-B20A-DA4CF10DE883}" srcOrd="1" destOrd="0" presId="urn:microsoft.com/office/officeart/2008/layout/VerticalAccentList"/>
    <dgm:cxn modelId="{A0FFD374-E8BC-40C6-96AA-89B8B3337E30}" type="presParOf" srcId="{8C6D32EC-E366-460E-BCBE-59BC85E94494}" destId="{7AC34F18-AA57-4FE9-903E-AA8C722CD9C9}" srcOrd="2" destOrd="0" presId="urn:microsoft.com/office/officeart/2008/layout/VerticalAccentList"/>
    <dgm:cxn modelId="{1A1E6BDE-8F12-4C6B-9A35-ABA3EFD64377}" type="presParOf" srcId="{8C6D32EC-E366-460E-BCBE-59BC85E94494}" destId="{A944EF21-D896-42B4-B5D4-CF2D33AB70BE}" srcOrd="3" destOrd="0" presId="urn:microsoft.com/office/officeart/2008/layout/VerticalAccentList"/>
    <dgm:cxn modelId="{6FBDAC95-5B68-4537-BAC3-20D269B85B7E}" type="presParOf" srcId="{8C6D32EC-E366-460E-BCBE-59BC85E94494}" destId="{3178A12D-8EC7-4788-8409-A387F5D3FFAB}" srcOrd="4" destOrd="0" presId="urn:microsoft.com/office/officeart/2008/layout/VerticalAccentList"/>
    <dgm:cxn modelId="{8B81E7DF-B6FA-4784-AC1C-61DED638FDD6}" type="presParOf" srcId="{8C6D32EC-E366-460E-BCBE-59BC85E94494}" destId="{512F5295-C184-4C36-9B3D-F0700F5C84FC}" srcOrd="5" destOrd="0" presId="urn:microsoft.com/office/officeart/2008/layout/VerticalAccentList"/>
    <dgm:cxn modelId="{3697046F-27CD-4BF3-BCD0-1B3B09FFF3F6}" type="presParOf" srcId="{8C6D32EC-E366-460E-BCBE-59BC85E94494}" destId="{BC31AD4F-708D-468D-9E08-92F5CAAA56AA}" srcOrd="6" destOrd="0" presId="urn:microsoft.com/office/officeart/2008/layout/VerticalAccentList"/>
    <dgm:cxn modelId="{1AF5F0B1-22DB-4864-887F-3F8241760613}" type="presParOf" srcId="{D4767B1D-E41C-4E18-9B30-C6402D4C91E6}" destId="{A6DD3D28-5EC0-4FBF-AE69-8F47E157C14D}" srcOrd="14" destOrd="0" presId="urn:microsoft.com/office/officeart/2008/layout/VerticalAccentList"/>
    <dgm:cxn modelId="{4FA4C39B-EFA1-47BD-96AE-B08425503929}" type="presParOf" srcId="{D4767B1D-E41C-4E18-9B30-C6402D4C91E6}" destId="{FB3D3C58-1A19-41C2-B08B-68701C45284C}" srcOrd="15" destOrd="0" presId="urn:microsoft.com/office/officeart/2008/layout/VerticalAccentList"/>
    <dgm:cxn modelId="{834EB397-B45B-4138-AD31-7AA9F3467DCB}" type="presParOf" srcId="{FB3D3C58-1A19-41C2-B08B-68701C45284C}" destId="{7670D5EA-0B50-4830-A1DF-630FDACFC2CB}" srcOrd="0" destOrd="0" presId="urn:microsoft.com/office/officeart/2008/layout/VerticalAccentList"/>
    <dgm:cxn modelId="{BB1D2150-6C00-4055-99D9-78E6C31A6A1F}" type="presParOf" srcId="{D4767B1D-E41C-4E18-9B30-C6402D4C91E6}" destId="{14E07BDD-00F8-4976-8899-77B2A24725FB}" srcOrd="16" destOrd="0" presId="urn:microsoft.com/office/officeart/2008/layout/VerticalAccentList"/>
    <dgm:cxn modelId="{3C4EF6B6-B6A4-438A-942B-6B36B39558DD}" type="presParOf" srcId="{14E07BDD-00F8-4976-8899-77B2A24725FB}" destId="{98956BBB-14D5-4887-9A65-016E7B9AE398}" srcOrd="0" destOrd="0" presId="urn:microsoft.com/office/officeart/2008/layout/VerticalAccentList"/>
    <dgm:cxn modelId="{1170EC6D-2E56-46DE-ABC3-B03422D9ACA1}" type="presParOf" srcId="{14E07BDD-00F8-4976-8899-77B2A24725FB}" destId="{3053C137-2DC1-4E71-B38A-52AFA24C70F0}" srcOrd="1" destOrd="0" presId="urn:microsoft.com/office/officeart/2008/layout/VerticalAccentList"/>
    <dgm:cxn modelId="{19CF0011-4578-4CC1-90E3-64E2793F27C3}" type="presParOf" srcId="{14E07BDD-00F8-4976-8899-77B2A24725FB}" destId="{152668F7-CD52-4CD5-8FEE-A000A6F906A6}" srcOrd="2" destOrd="0" presId="urn:microsoft.com/office/officeart/2008/layout/VerticalAccentList"/>
    <dgm:cxn modelId="{147DB8DE-BDE9-4E9B-8B8A-82A360E689BF}" type="presParOf" srcId="{14E07BDD-00F8-4976-8899-77B2A24725FB}" destId="{82AE07DF-8BF4-4A59-B867-B012609A5D48}" srcOrd="3" destOrd="0" presId="urn:microsoft.com/office/officeart/2008/layout/VerticalAccentList"/>
    <dgm:cxn modelId="{4D4F935E-C58C-4DF5-85D0-A11E6DE9DFAD}" type="presParOf" srcId="{14E07BDD-00F8-4976-8899-77B2A24725FB}" destId="{D096F68D-DFC2-4C04-8886-09EE5A3E6E74}" srcOrd="4" destOrd="0" presId="urn:microsoft.com/office/officeart/2008/layout/VerticalAccentList"/>
    <dgm:cxn modelId="{8F0ECA61-6727-4CA2-A64A-79E6B0C0ACEE}" type="presParOf" srcId="{14E07BDD-00F8-4976-8899-77B2A24725FB}" destId="{EFD6321C-9E73-46BA-A93D-430E1F76BAED}" srcOrd="5" destOrd="0" presId="urn:microsoft.com/office/officeart/2008/layout/VerticalAccentList"/>
    <dgm:cxn modelId="{8920C91A-21B3-4097-A971-8707ACB5B03F}" type="presParOf" srcId="{14E07BDD-00F8-4976-8899-77B2A24725FB}" destId="{CEE08F77-D57C-4A9D-B3CE-162721E17BCB}"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B5A70-2BE3-487F-A3E3-542E4A45186C}"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lv-LV"/>
        </a:p>
      </dgm:t>
    </dgm:pt>
    <dgm:pt modelId="{8A3F4758-71E1-4620-84CA-7E9FAFC30748}">
      <dgm:prSet phldrT="[Text]" custT="1"/>
      <dgm:spPr/>
      <dgm:t>
        <a:bodyPr/>
        <a:lstStyle/>
        <a:p>
          <a:r>
            <a:rPr lang="lv-LV" sz="2200" b="1" dirty="0"/>
            <a:t>Kāpēc cilvēkiem vajadzīgs atbalsts?</a:t>
          </a:r>
        </a:p>
      </dgm:t>
    </dgm:pt>
    <dgm:pt modelId="{C6AA8182-B8C8-4650-92CB-F417065B3B7D}" type="parTrans" cxnId="{882FFD61-AE3F-44C7-A70C-D58DDF907CF8}">
      <dgm:prSet/>
      <dgm:spPr/>
      <dgm:t>
        <a:bodyPr/>
        <a:lstStyle/>
        <a:p>
          <a:endParaRPr lang="lv-LV"/>
        </a:p>
      </dgm:t>
    </dgm:pt>
    <dgm:pt modelId="{D2D5063B-46EA-4683-9068-D55B4FEDE6D4}" type="sibTrans" cxnId="{882FFD61-AE3F-44C7-A70C-D58DDF907CF8}">
      <dgm:prSet/>
      <dgm:spPr/>
      <dgm:t>
        <a:bodyPr/>
        <a:lstStyle/>
        <a:p>
          <a:endParaRPr lang="lv-LV"/>
        </a:p>
      </dgm:t>
    </dgm:pt>
    <dgm:pt modelId="{DFA16105-EA18-4EEB-8166-54D7D55E9122}">
      <dgm:prSet phldrT="[Text]" custT="1"/>
      <dgm:spPr/>
      <dgm:t>
        <a:bodyPr/>
        <a:lstStyle/>
        <a:p>
          <a:r>
            <a:rPr lang="lv-LV" sz="2200" b="1" dirty="0"/>
            <a:t>Kāda veida sociālo atbalstu Jūs saņēmat savā dzīvē?</a:t>
          </a:r>
        </a:p>
      </dgm:t>
    </dgm:pt>
    <dgm:pt modelId="{7E1E9B0B-D07F-4C44-854E-5750F89F940E}" type="parTrans" cxnId="{03A86589-241B-4404-B6C8-681A875D94ED}">
      <dgm:prSet/>
      <dgm:spPr/>
      <dgm:t>
        <a:bodyPr/>
        <a:lstStyle/>
        <a:p>
          <a:endParaRPr lang="lv-LV"/>
        </a:p>
      </dgm:t>
    </dgm:pt>
    <dgm:pt modelId="{56352D4B-A5DD-4F23-9F17-A014868E525A}" type="sibTrans" cxnId="{03A86589-241B-4404-B6C8-681A875D94ED}">
      <dgm:prSet/>
      <dgm:spPr/>
      <dgm:t>
        <a:bodyPr/>
        <a:lstStyle/>
        <a:p>
          <a:endParaRPr lang="lv-LV"/>
        </a:p>
      </dgm:t>
    </dgm:pt>
    <dgm:pt modelId="{BAAC224A-F994-447C-A0D0-D9446E2E3526}">
      <dgm:prSet phldrT="[Text]" custT="1"/>
      <dgm:spPr/>
      <dgm:t>
        <a:bodyPr/>
        <a:lstStyle/>
        <a:p>
          <a:r>
            <a:rPr lang="lv-LV" sz="2200" b="1" dirty="0"/>
            <a:t>Kas var palīdzēt sociālā atbalsta tīkla uzlabošanai?</a:t>
          </a:r>
        </a:p>
      </dgm:t>
    </dgm:pt>
    <dgm:pt modelId="{BF86EF24-AF67-426F-8F43-4723FE6318B7}" type="parTrans" cxnId="{76518DD0-7C8B-4A7C-AA80-DB68CD9341C3}">
      <dgm:prSet/>
      <dgm:spPr/>
      <dgm:t>
        <a:bodyPr/>
        <a:lstStyle/>
        <a:p>
          <a:endParaRPr lang="lv-LV"/>
        </a:p>
      </dgm:t>
    </dgm:pt>
    <dgm:pt modelId="{CDA93E7A-530D-43CD-A0E9-067949AAA797}" type="sibTrans" cxnId="{76518DD0-7C8B-4A7C-AA80-DB68CD9341C3}">
      <dgm:prSet/>
      <dgm:spPr/>
      <dgm:t>
        <a:bodyPr/>
        <a:lstStyle/>
        <a:p>
          <a:endParaRPr lang="lv-LV"/>
        </a:p>
      </dgm:t>
    </dgm:pt>
    <dgm:pt modelId="{0D4EBA7D-A839-4A77-81E7-07DB1A87E3F4}" type="pres">
      <dgm:prSet presAssocID="{E2DB5A70-2BE3-487F-A3E3-542E4A45186C}" presName="diagram" presStyleCnt="0">
        <dgm:presLayoutVars>
          <dgm:dir/>
          <dgm:resizeHandles val="exact"/>
        </dgm:presLayoutVars>
      </dgm:prSet>
      <dgm:spPr/>
    </dgm:pt>
    <dgm:pt modelId="{83F1854B-4B37-4431-9D0C-8AAB11A5CE9B}" type="pres">
      <dgm:prSet presAssocID="{8A3F4758-71E1-4620-84CA-7E9FAFC30748}" presName="node" presStyleLbl="node1" presStyleIdx="0" presStyleCnt="3">
        <dgm:presLayoutVars>
          <dgm:bulletEnabled val="1"/>
        </dgm:presLayoutVars>
      </dgm:prSet>
      <dgm:spPr/>
    </dgm:pt>
    <dgm:pt modelId="{067DF7F9-C0E6-4381-8FE2-76DFC08CC856}" type="pres">
      <dgm:prSet presAssocID="{D2D5063B-46EA-4683-9068-D55B4FEDE6D4}" presName="sibTrans" presStyleCnt="0"/>
      <dgm:spPr/>
    </dgm:pt>
    <dgm:pt modelId="{CBD53B0D-89AD-42FF-8FFF-3D8D81578026}" type="pres">
      <dgm:prSet presAssocID="{DFA16105-EA18-4EEB-8166-54D7D55E9122}" presName="node" presStyleLbl="node1" presStyleIdx="1" presStyleCnt="3">
        <dgm:presLayoutVars>
          <dgm:bulletEnabled val="1"/>
        </dgm:presLayoutVars>
      </dgm:prSet>
      <dgm:spPr/>
    </dgm:pt>
    <dgm:pt modelId="{E938BABA-35B8-421A-8F25-8F7B31856752}" type="pres">
      <dgm:prSet presAssocID="{56352D4B-A5DD-4F23-9F17-A014868E525A}" presName="sibTrans" presStyleCnt="0"/>
      <dgm:spPr/>
    </dgm:pt>
    <dgm:pt modelId="{F8E37928-17DF-4AB4-887C-C39D23B032BD}" type="pres">
      <dgm:prSet presAssocID="{BAAC224A-F994-447C-A0D0-D9446E2E3526}" presName="node" presStyleLbl="node1" presStyleIdx="2" presStyleCnt="3">
        <dgm:presLayoutVars>
          <dgm:bulletEnabled val="1"/>
        </dgm:presLayoutVars>
      </dgm:prSet>
      <dgm:spPr/>
    </dgm:pt>
  </dgm:ptLst>
  <dgm:cxnLst>
    <dgm:cxn modelId="{C2CEAF0C-17CA-4B05-86B6-5426A1F2B268}" type="presOf" srcId="{8A3F4758-71E1-4620-84CA-7E9FAFC30748}" destId="{83F1854B-4B37-4431-9D0C-8AAB11A5CE9B}" srcOrd="0" destOrd="0" presId="urn:microsoft.com/office/officeart/2005/8/layout/default"/>
    <dgm:cxn modelId="{882FFD61-AE3F-44C7-A70C-D58DDF907CF8}" srcId="{E2DB5A70-2BE3-487F-A3E3-542E4A45186C}" destId="{8A3F4758-71E1-4620-84CA-7E9FAFC30748}" srcOrd="0" destOrd="0" parTransId="{C6AA8182-B8C8-4650-92CB-F417065B3B7D}" sibTransId="{D2D5063B-46EA-4683-9068-D55B4FEDE6D4}"/>
    <dgm:cxn modelId="{C9AEC368-8F8B-4CFC-B42A-09557D864334}" type="presOf" srcId="{E2DB5A70-2BE3-487F-A3E3-542E4A45186C}" destId="{0D4EBA7D-A839-4A77-81E7-07DB1A87E3F4}" srcOrd="0" destOrd="0" presId="urn:microsoft.com/office/officeart/2005/8/layout/default"/>
    <dgm:cxn modelId="{03A86589-241B-4404-B6C8-681A875D94ED}" srcId="{E2DB5A70-2BE3-487F-A3E3-542E4A45186C}" destId="{DFA16105-EA18-4EEB-8166-54D7D55E9122}" srcOrd="1" destOrd="0" parTransId="{7E1E9B0B-D07F-4C44-854E-5750F89F940E}" sibTransId="{56352D4B-A5DD-4F23-9F17-A014868E525A}"/>
    <dgm:cxn modelId="{BC0A75B6-5FD0-486B-A61D-DBE2CB7CE600}" type="presOf" srcId="{DFA16105-EA18-4EEB-8166-54D7D55E9122}" destId="{CBD53B0D-89AD-42FF-8FFF-3D8D81578026}" srcOrd="0" destOrd="0" presId="urn:microsoft.com/office/officeart/2005/8/layout/default"/>
    <dgm:cxn modelId="{76518DD0-7C8B-4A7C-AA80-DB68CD9341C3}" srcId="{E2DB5A70-2BE3-487F-A3E3-542E4A45186C}" destId="{BAAC224A-F994-447C-A0D0-D9446E2E3526}" srcOrd="2" destOrd="0" parTransId="{BF86EF24-AF67-426F-8F43-4723FE6318B7}" sibTransId="{CDA93E7A-530D-43CD-A0E9-067949AAA797}"/>
    <dgm:cxn modelId="{02FC9EF8-7E7A-421D-8430-D6077F1B7198}" type="presOf" srcId="{BAAC224A-F994-447C-A0D0-D9446E2E3526}" destId="{F8E37928-17DF-4AB4-887C-C39D23B032BD}" srcOrd="0" destOrd="0" presId="urn:microsoft.com/office/officeart/2005/8/layout/default"/>
    <dgm:cxn modelId="{A543FE05-E0E2-48B5-B3E1-FAFE2596292A}" type="presParOf" srcId="{0D4EBA7D-A839-4A77-81E7-07DB1A87E3F4}" destId="{83F1854B-4B37-4431-9D0C-8AAB11A5CE9B}" srcOrd="0" destOrd="0" presId="urn:microsoft.com/office/officeart/2005/8/layout/default"/>
    <dgm:cxn modelId="{C9E7EBA6-0461-45DE-8A36-0A2F294B5C9D}" type="presParOf" srcId="{0D4EBA7D-A839-4A77-81E7-07DB1A87E3F4}" destId="{067DF7F9-C0E6-4381-8FE2-76DFC08CC856}" srcOrd="1" destOrd="0" presId="urn:microsoft.com/office/officeart/2005/8/layout/default"/>
    <dgm:cxn modelId="{55422E14-8D0F-41A7-92C7-06405D45A89A}" type="presParOf" srcId="{0D4EBA7D-A839-4A77-81E7-07DB1A87E3F4}" destId="{CBD53B0D-89AD-42FF-8FFF-3D8D81578026}" srcOrd="2" destOrd="0" presId="urn:microsoft.com/office/officeart/2005/8/layout/default"/>
    <dgm:cxn modelId="{CF89E87C-4288-4E65-8175-F0E4398529D2}" type="presParOf" srcId="{0D4EBA7D-A839-4A77-81E7-07DB1A87E3F4}" destId="{E938BABA-35B8-421A-8F25-8F7B31856752}" srcOrd="3" destOrd="0" presId="urn:microsoft.com/office/officeart/2005/8/layout/default"/>
    <dgm:cxn modelId="{089AF1C1-BC16-4C83-BC48-6023AE1900F1}" type="presParOf" srcId="{0D4EBA7D-A839-4A77-81E7-07DB1A87E3F4}" destId="{F8E37928-17DF-4AB4-887C-C39D23B032B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F4302-F47E-42B1-BF7A-3039EE8096FA}">
      <dsp:nvSpPr>
        <dsp:cNvPr id="0" name=""/>
        <dsp:cNvSpPr/>
      </dsp:nvSpPr>
      <dsp:spPr>
        <a:xfrm>
          <a:off x="-5341500" y="-817996"/>
          <a:ext cx="6360393" cy="6360393"/>
        </a:xfrm>
        <a:prstGeom prst="blockArc">
          <a:avLst>
            <a:gd name="adj1" fmla="val 18900000"/>
            <a:gd name="adj2" fmla="val 2700000"/>
            <a:gd name="adj3" fmla="val 340"/>
          </a:avLst>
        </a:prstGeom>
        <a:noFill/>
        <a:ln w="10000"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CE8BD2-24E5-4229-A4C2-28C885C4703D}">
      <dsp:nvSpPr>
        <dsp:cNvPr id="0" name=""/>
        <dsp:cNvSpPr/>
      </dsp:nvSpPr>
      <dsp:spPr>
        <a:xfrm>
          <a:off x="379894" y="248786"/>
          <a:ext cx="5270233"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0960" rIns="60960" bIns="60960" numCol="1" spcCol="1270" anchor="ctr" anchorCtr="0">
          <a:noAutofit/>
        </a:bodyPr>
        <a:lstStyle/>
        <a:p>
          <a:pPr marL="0" lvl="0" indent="0" algn="l" defTabSz="1066800">
            <a:lnSpc>
              <a:spcPct val="90000"/>
            </a:lnSpc>
            <a:spcBef>
              <a:spcPct val="0"/>
            </a:spcBef>
            <a:spcAft>
              <a:spcPct val="35000"/>
            </a:spcAft>
            <a:buNone/>
          </a:pPr>
          <a:r>
            <a:rPr lang="lv-LV" sz="2400" kern="1200" dirty="0"/>
            <a:t>Uzturiet regulārus kontaktus </a:t>
          </a:r>
        </a:p>
      </dsp:txBody>
      <dsp:txXfrm>
        <a:off x="379894" y="248786"/>
        <a:ext cx="5270233" cy="497384"/>
      </dsp:txXfrm>
    </dsp:sp>
    <dsp:sp modelId="{28CBF051-8073-43CB-93EC-76C7626EE9CA}">
      <dsp:nvSpPr>
        <dsp:cNvPr id="0" name=""/>
        <dsp:cNvSpPr/>
      </dsp:nvSpPr>
      <dsp:spPr>
        <a:xfrm>
          <a:off x="69028" y="186613"/>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7652723-CC1B-4A5F-9B70-484F49E100BE}">
      <dsp:nvSpPr>
        <dsp:cNvPr id="0" name=""/>
        <dsp:cNvSpPr/>
      </dsp:nvSpPr>
      <dsp:spPr>
        <a:xfrm>
          <a:off x="789027" y="994769"/>
          <a:ext cx="4861100"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0960" rIns="60960" bIns="60960" numCol="1" spcCol="1270" anchor="ctr" anchorCtr="0">
          <a:noAutofit/>
        </a:bodyPr>
        <a:lstStyle/>
        <a:p>
          <a:pPr marL="0" lvl="0" indent="0" algn="l" defTabSz="1066800">
            <a:lnSpc>
              <a:spcPct val="90000"/>
            </a:lnSpc>
            <a:spcBef>
              <a:spcPct val="0"/>
            </a:spcBef>
            <a:spcAft>
              <a:spcPct val="35000"/>
            </a:spcAft>
            <a:buNone/>
          </a:pPr>
          <a:r>
            <a:rPr lang="lv-LV" sz="2400" kern="1200" dirty="0"/>
            <a:t>Cenšaties nekonkurēt</a:t>
          </a:r>
        </a:p>
      </dsp:txBody>
      <dsp:txXfrm>
        <a:off x="789027" y="994769"/>
        <a:ext cx="4861100" cy="497384"/>
      </dsp:txXfrm>
    </dsp:sp>
    <dsp:sp modelId="{06095A8F-82AA-4F1A-BF1C-E65CB22B3BD3}">
      <dsp:nvSpPr>
        <dsp:cNvPr id="0" name=""/>
        <dsp:cNvSpPr/>
      </dsp:nvSpPr>
      <dsp:spPr>
        <a:xfrm>
          <a:off x="478161" y="932596"/>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0B1ECD3-14ED-430E-9B02-5FD4D6F6E6D3}">
      <dsp:nvSpPr>
        <dsp:cNvPr id="0" name=""/>
        <dsp:cNvSpPr/>
      </dsp:nvSpPr>
      <dsp:spPr>
        <a:xfrm>
          <a:off x="976113" y="1740752"/>
          <a:ext cx="4674013"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0960" rIns="60960" bIns="60960" numCol="1" spcCol="1270" anchor="ctr" anchorCtr="0">
          <a:noAutofit/>
        </a:bodyPr>
        <a:lstStyle/>
        <a:p>
          <a:pPr marL="0" lvl="0" indent="0" algn="l" defTabSz="1066800">
            <a:lnSpc>
              <a:spcPct val="90000"/>
            </a:lnSpc>
            <a:spcBef>
              <a:spcPct val="0"/>
            </a:spcBef>
            <a:spcAft>
              <a:spcPct val="35000"/>
            </a:spcAft>
            <a:buNone/>
          </a:pPr>
          <a:r>
            <a:rPr lang="lv-LV" sz="2400" kern="1200" dirty="0"/>
            <a:t>Esiet labs klausītājs</a:t>
          </a:r>
        </a:p>
      </dsp:txBody>
      <dsp:txXfrm>
        <a:off x="976113" y="1740752"/>
        <a:ext cx="4674013" cy="497384"/>
      </dsp:txXfrm>
    </dsp:sp>
    <dsp:sp modelId="{2B973AFB-84F6-42FD-A530-0EBCC8FFDA4F}">
      <dsp:nvSpPr>
        <dsp:cNvPr id="0" name=""/>
        <dsp:cNvSpPr/>
      </dsp:nvSpPr>
      <dsp:spPr>
        <a:xfrm>
          <a:off x="665247" y="1678579"/>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A35415-CACE-4BAA-9BED-8FDC4CF538FC}">
      <dsp:nvSpPr>
        <dsp:cNvPr id="0" name=""/>
        <dsp:cNvSpPr/>
      </dsp:nvSpPr>
      <dsp:spPr>
        <a:xfrm>
          <a:off x="976113" y="2486262"/>
          <a:ext cx="4674013"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0960" rIns="60960" bIns="60960" numCol="1" spcCol="1270" anchor="ctr" anchorCtr="0">
          <a:noAutofit/>
        </a:bodyPr>
        <a:lstStyle/>
        <a:p>
          <a:pPr marL="0" lvl="0" indent="0" algn="l" defTabSz="1066800">
            <a:lnSpc>
              <a:spcPct val="90000"/>
            </a:lnSpc>
            <a:spcBef>
              <a:spcPct val="0"/>
            </a:spcBef>
            <a:spcAft>
              <a:spcPct val="35000"/>
            </a:spcAft>
            <a:buNone/>
          </a:pPr>
          <a:r>
            <a:rPr lang="lv-LV" sz="2400" kern="1200" dirty="0"/>
            <a:t>Nevajag pārcensties</a:t>
          </a:r>
        </a:p>
      </dsp:txBody>
      <dsp:txXfrm>
        <a:off x="976113" y="2486262"/>
        <a:ext cx="4674013" cy="497384"/>
      </dsp:txXfrm>
    </dsp:sp>
    <dsp:sp modelId="{A67899E0-DE60-4E31-9FE6-1FB302462DAC}">
      <dsp:nvSpPr>
        <dsp:cNvPr id="0" name=""/>
        <dsp:cNvSpPr/>
      </dsp:nvSpPr>
      <dsp:spPr>
        <a:xfrm>
          <a:off x="665247" y="2424089"/>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245F98-2AA2-4D19-96D7-DA8961B9087D}">
      <dsp:nvSpPr>
        <dsp:cNvPr id="0" name=""/>
        <dsp:cNvSpPr/>
      </dsp:nvSpPr>
      <dsp:spPr>
        <a:xfrm>
          <a:off x="789027" y="3232245"/>
          <a:ext cx="4861100"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0960" rIns="60960" bIns="60960" numCol="1" spcCol="1270" anchor="ctr" anchorCtr="0">
          <a:noAutofit/>
        </a:bodyPr>
        <a:lstStyle/>
        <a:p>
          <a:pPr marL="0" lvl="0" indent="0" algn="l" defTabSz="1066800">
            <a:lnSpc>
              <a:spcPct val="90000"/>
            </a:lnSpc>
            <a:spcBef>
              <a:spcPct val="0"/>
            </a:spcBef>
            <a:spcAft>
              <a:spcPct val="35000"/>
            </a:spcAft>
            <a:buNone/>
          </a:pPr>
          <a:r>
            <a:rPr lang="lv-LV" sz="2400" kern="1200" dirty="0"/>
            <a:t>Novērtējiet draugus un tuviniekus</a:t>
          </a:r>
        </a:p>
      </dsp:txBody>
      <dsp:txXfrm>
        <a:off x="789027" y="3232245"/>
        <a:ext cx="4861100" cy="497384"/>
      </dsp:txXfrm>
    </dsp:sp>
    <dsp:sp modelId="{B1BA67C6-C120-40CA-8C56-175881C46D5E}">
      <dsp:nvSpPr>
        <dsp:cNvPr id="0" name=""/>
        <dsp:cNvSpPr/>
      </dsp:nvSpPr>
      <dsp:spPr>
        <a:xfrm>
          <a:off x="478161" y="3170072"/>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A73AE4-381F-4BCB-B7F1-5262A38B50A6}">
      <dsp:nvSpPr>
        <dsp:cNvPr id="0" name=""/>
        <dsp:cNvSpPr/>
      </dsp:nvSpPr>
      <dsp:spPr>
        <a:xfrm>
          <a:off x="379894" y="3978228"/>
          <a:ext cx="5270233" cy="497384"/>
        </a:xfrm>
        <a:prstGeom prst="rect">
          <a:avLst/>
        </a:prstGeom>
        <a:gradFill rotWithShape="0">
          <a:gsLst>
            <a:gs pos="0">
              <a:schemeClr val="lt1">
                <a:hueOff val="0"/>
                <a:satOff val="0"/>
                <a:lumOff val="0"/>
                <a:alphaOff val="0"/>
                <a:tint val="75000"/>
                <a:shade val="85000"/>
                <a:satMod val="230000"/>
              </a:schemeClr>
            </a:gs>
            <a:gs pos="25000">
              <a:schemeClr val="lt1">
                <a:hueOff val="0"/>
                <a:satOff val="0"/>
                <a:lumOff val="0"/>
                <a:alphaOff val="0"/>
                <a:tint val="90000"/>
                <a:shade val="70000"/>
                <a:satMod val="220000"/>
              </a:schemeClr>
            </a:gs>
            <a:gs pos="50000">
              <a:schemeClr val="lt1">
                <a:hueOff val="0"/>
                <a:satOff val="0"/>
                <a:lumOff val="0"/>
                <a:alphaOff val="0"/>
                <a:tint val="90000"/>
                <a:shade val="58000"/>
                <a:satMod val="225000"/>
              </a:schemeClr>
            </a:gs>
            <a:gs pos="65000">
              <a:schemeClr val="lt1">
                <a:hueOff val="0"/>
                <a:satOff val="0"/>
                <a:lumOff val="0"/>
                <a:alphaOff val="0"/>
                <a:tint val="90000"/>
                <a:shade val="58000"/>
                <a:satMod val="225000"/>
              </a:schemeClr>
            </a:gs>
            <a:gs pos="80000">
              <a:schemeClr val="lt1">
                <a:hueOff val="0"/>
                <a:satOff val="0"/>
                <a:lumOff val="0"/>
                <a:alphaOff val="0"/>
                <a:tint val="90000"/>
                <a:shade val="69000"/>
                <a:satMod val="220000"/>
              </a:schemeClr>
            </a:gs>
            <a:gs pos="100000">
              <a:schemeClr val="l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94799" tIns="60960" rIns="60960" bIns="60960" numCol="1" spcCol="1270" anchor="ctr" anchorCtr="0">
          <a:noAutofit/>
        </a:bodyPr>
        <a:lstStyle/>
        <a:p>
          <a:pPr marL="0" lvl="0" indent="0" algn="l" defTabSz="1066800">
            <a:lnSpc>
              <a:spcPct val="90000"/>
            </a:lnSpc>
            <a:spcBef>
              <a:spcPct val="0"/>
            </a:spcBef>
            <a:spcAft>
              <a:spcPct val="35000"/>
            </a:spcAft>
            <a:buNone/>
          </a:pPr>
          <a:r>
            <a:rPr lang="lv-LV" sz="2400" kern="1200" dirty="0"/>
            <a:t>Dāviniet labo</a:t>
          </a:r>
        </a:p>
      </dsp:txBody>
      <dsp:txXfrm>
        <a:off x="379894" y="3978228"/>
        <a:ext cx="5270233" cy="497384"/>
      </dsp:txXfrm>
    </dsp:sp>
    <dsp:sp modelId="{CF69EA03-BE9A-4266-AF27-B65C25D7CE22}">
      <dsp:nvSpPr>
        <dsp:cNvPr id="0" name=""/>
        <dsp:cNvSpPr/>
      </dsp:nvSpPr>
      <dsp:spPr>
        <a:xfrm>
          <a:off x="69028" y="3916055"/>
          <a:ext cx="621731" cy="621731"/>
        </a:xfrm>
        <a:prstGeom prst="ellipse">
          <a:avLst/>
        </a:prstGeom>
        <a:solidFill>
          <a:schemeClr val="lt1">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99158-A485-45AA-B9C1-C74287512CE4}">
      <dsp:nvSpPr>
        <dsp:cNvPr id="0" name=""/>
        <dsp:cNvSpPr/>
      </dsp:nvSpPr>
      <dsp:spPr>
        <a:xfrm>
          <a:off x="329728" y="301"/>
          <a:ext cx="6098376"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lv-LV" sz="2400" b="1" kern="1200" dirty="0"/>
            <a:t>Brīvprātīgais darbs</a:t>
          </a:r>
        </a:p>
      </dsp:txBody>
      <dsp:txXfrm>
        <a:off x="329728" y="301"/>
        <a:ext cx="6098376" cy="554397"/>
      </dsp:txXfrm>
    </dsp:sp>
    <dsp:sp modelId="{1D41459C-220A-4BA5-B1C4-C63652B89AC7}">
      <dsp:nvSpPr>
        <dsp:cNvPr id="0" name=""/>
        <dsp:cNvSpPr/>
      </dsp:nvSpPr>
      <dsp:spPr>
        <a:xfrm>
          <a:off x="329728"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9415AF9A-54BC-4B2D-A275-7788D6BAECC0}">
      <dsp:nvSpPr>
        <dsp:cNvPr id="0" name=""/>
        <dsp:cNvSpPr/>
      </dsp:nvSpPr>
      <dsp:spPr>
        <a:xfrm>
          <a:off x="1190276"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002CCEF2-B513-489A-A2F3-19745033AE87}">
      <dsp:nvSpPr>
        <dsp:cNvPr id="0" name=""/>
        <dsp:cNvSpPr/>
      </dsp:nvSpPr>
      <dsp:spPr>
        <a:xfrm>
          <a:off x="2050825"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64D4C3AA-CD80-442A-BE89-10C7889C1E46}">
      <dsp:nvSpPr>
        <dsp:cNvPr id="0" name=""/>
        <dsp:cNvSpPr/>
      </dsp:nvSpPr>
      <dsp:spPr>
        <a:xfrm>
          <a:off x="2911374"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1C7FE2FE-9726-49A1-89F4-801E46ACFD7B}">
      <dsp:nvSpPr>
        <dsp:cNvPr id="0" name=""/>
        <dsp:cNvSpPr/>
      </dsp:nvSpPr>
      <dsp:spPr>
        <a:xfrm>
          <a:off x="3771922"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A3828A4-70D5-40E3-8D2B-9C09D8260EE7}">
      <dsp:nvSpPr>
        <dsp:cNvPr id="0" name=""/>
        <dsp:cNvSpPr/>
      </dsp:nvSpPr>
      <dsp:spPr>
        <a:xfrm>
          <a:off x="4632471"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BD20ADE5-145F-426E-835B-2D81A30D5E70}">
      <dsp:nvSpPr>
        <dsp:cNvPr id="0" name=""/>
        <dsp:cNvSpPr/>
      </dsp:nvSpPr>
      <dsp:spPr>
        <a:xfrm>
          <a:off x="5493020" y="554698"/>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E67A0EFD-491C-432F-958A-3F707426870D}">
      <dsp:nvSpPr>
        <dsp:cNvPr id="0" name=""/>
        <dsp:cNvSpPr/>
      </dsp:nvSpPr>
      <dsp:spPr>
        <a:xfrm>
          <a:off x="329728" y="767389"/>
          <a:ext cx="6098376"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lv-LV" sz="2400" b="1" kern="1200" dirty="0"/>
            <a:t>Pašpalīdzības un atbalsta grupas</a:t>
          </a:r>
        </a:p>
      </dsp:txBody>
      <dsp:txXfrm>
        <a:off x="329728" y="767389"/>
        <a:ext cx="6098376" cy="554397"/>
      </dsp:txXfrm>
    </dsp:sp>
    <dsp:sp modelId="{C4221984-66FD-40A4-B008-F5B111844F1E}">
      <dsp:nvSpPr>
        <dsp:cNvPr id="0" name=""/>
        <dsp:cNvSpPr/>
      </dsp:nvSpPr>
      <dsp:spPr>
        <a:xfrm>
          <a:off x="329728"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B54E4929-E13F-4223-B9C4-6A75CEC28B24}">
      <dsp:nvSpPr>
        <dsp:cNvPr id="0" name=""/>
        <dsp:cNvSpPr/>
      </dsp:nvSpPr>
      <dsp:spPr>
        <a:xfrm>
          <a:off x="1190276"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5B90BC89-5BBF-4EC7-925D-FE2D6E959F65}">
      <dsp:nvSpPr>
        <dsp:cNvPr id="0" name=""/>
        <dsp:cNvSpPr/>
      </dsp:nvSpPr>
      <dsp:spPr>
        <a:xfrm>
          <a:off x="2050825"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F1394736-4F07-45F8-83C6-D74E5BC089EF}">
      <dsp:nvSpPr>
        <dsp:cNvPr id="0" name=""/>
        <dsp:cNvSpPr/>
      </dsp:nvSpPr>
      <dsp:spPr>
        <a:xfrm>
          <a:off x="2911374"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6B722EF-3F16-42BD-9ABF-79853CE7DF27}">
      <dsp:nvSpPr>
        <dsp:cNvPr id="0" name=""/>
        <dsp:cNvSpPr/>
      </dsp:nvSpPr>
      <dsp:spPr>
        <a:xfrm>
          <a:off x="3771922"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F1EC892-DBCD-412D-8BC3-E353D884135F}">
      <dsp:nvSpPr>
        <dsp:cNvPr id="0" name=""/>
        <dsp:cNvSpPr/>
      </dsp:nvSpPr>
      <dsp:spPr>
        <a:xfrm>
          <a:off x="4632471"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3A0C06A3-E851-4B48-A5E1-770E5905CFDE}">
      <dsp:nvSpPr>
        <dsp:cNvPr id="0" name=""/>
        <dsp:cNvSpPr/>
      </dsp:nvSpPr>
      <dsp:spPr>
        <a:xfrm>
          <a:off x="5493020" y="1321787"/>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5B525D0F-FF13-4DEC-B919-E4536914925F}">
      <dsp:nvSpPr>
        <dsp:cNvPr id="0" name=""/>
        <dsp:cNvSpPr/>
      </dsp:nvSpPr>
      <dsp:spPr>
        <a:xfrm>
          <a:off x="329728" y="1534478"/>
          <a:ext cx="7288535"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lv-LV" sz="2400" b="1" kern="1200" dirty="0"/>
            <a:t>Pievienoties fizisko aktivitāšu grupai (nūjošana u.c.</a:t>
          </a:r>
          <a:r>
            <a:rPr lang="et-EE" sz="2400" b="1" kern="1200" dirty="0"/>
            <a:t>)</a:t>
          </a:r>
          <a:endParaRPr lang="lv-LV" sz="2400" b="1" kern="1200" dirty="0"/>
        </a:p>
      </dsp:txBody>
      <dsp:txXfrm>
        <a:off x="329728" y="1534478"/>
        <a:ext cx="7288535" cy="554397"/>
      </dsp:txXfrm>
    </dsp:sp>
    <dsp:sp modelId="{D17788E9-294E-4232-BBF4-6AF4A1EB243F}">
      <dsp:nvSpPr>
        <dsp:cNvPr id="0" name=""/>
        <dsp:cNvSpPr/>
      </dsp:nvSpPr>
      <dsp:spPr>
        <a:xfrm>
          <a:off x="329728"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1E795216-30E8-4E5F-A091-C581951E407E}">
      <dsp:nvSpPr>
        <dsp:cNvPr id="0" name=""/>
        <dsp:cNvSpPr/>
      </dsp:nvSpPr>
      <dsp:spPr>
        <a:xfrm>
          <a:off x="1190276"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4689E654-0B4C-464F-B61A-FF4E76C105D4}">
      <dsp:nvSpPr>
        <dsp:cNvPr id="0" name=""/>
        <dsp:cNvSpPr/>
      </dsp:nvSpPr>
      <dsp:spPr>
        <a:xfrm>
          <a:off x="2050825"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C4414FDE-06DB-407E-95A6-D4402322BDBF}">
      <dsp:nvSpPr>
        <dsp:cNvPr id="0" name=""/>
        <dsp:cNvSpPr/>
      </dsp:nvSpPr>
      <dsp:spPr>
        <a:xfrm>
          <a:off x="2911374"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4E5A930-26A9-4C95-8A75-4754225F9D22}">
      <dsp:nvSpPr>
        <dsp:cNvPr id="0" name=""/>
        <dsp:cNvSpPr/>
      </dsp:nvSpPr>
      <dsp:spPr>
        <a:xfrm>
          <a:off x="3771922"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F1FCB6D-7EE6-45BB-9E7B-3FEEE1CD6E85}">
      <dsp:nvSpPr>
        <dsp:cNvPr id="0" name=""/>
        <dsp:cNvSpPr/>
      </dsp:nvSpPr>
      <dsp:spPr>
        <a:xfrm>
          <a:off x="4632471"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4D465CFC-9CEC-4938-8FCC-DB7290D96A2D}">
      <dsp:nvSpPr>
        <dsp:cNvPr id="0" name=""/>
        <dsp:cNvSpPr/>
      </dsp:nvSpPr>
      <dsp:spPr>
        <a:xfrm>
          <a:off x="5493020" y="2088875"/>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7C78FF82-9984-4436-9258-22BB5C326E16}">
      <dsp:nvSpPr>
        <dsp:cNvPr id="0" name=""/>
        <dsp:cNvSpPr/>
      </dsp:nvSpPr>
      <dsp:spPr>
        <a:xfrm>
          <a:off x="329728" y="2301566"/>
          <a:ext cx="6098376"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lv-LV" sz="2400" b="1" kern="1200" dirty="0"/>
            <a:t>Piedalīties grāmatu vai galda spēļu klubā</a:t>
          </a:r>
        </a:p>
      </dsp:txBody>
      <dsp:txXfrm>
        <a:off x="329728" y="2301566"/>
        <a:ext cx="6098376" cy="554397"/>
      </dsp:txXfrm>
    </dsp:sp>
    <dsp:sp modelId="{560A39BA-3892-4FBC-AEDE-01330EC41285}">
      <dsp:nvSpPr>
        <dsp:cNvPr id="0" name=""/>
        <dsp:cNvSpPr/>
      </dsp:nvSpPr>
      <dsp:spPr>
        <a:xfrm>
          <a:off x="329728"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82010252-8EE8-4553-B802-A720259FC40A}">
      <dsp:nvSpPr>
        <dsp:cNvPr id="0" name=""/>
        <dsp:cNvSpPr/>
      </dsp:nvSpPr>
      <dsp:spPr>
        <a:xfrm>
          <a:off x="1190276"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2ABC9DBC-6200-4EA3-A94D-EB0940D6DC2E}">
      <dsp:nvSpPr>
        <dsp:cNvPr id="0" name=""/>
        <dsp:cNvSpPr/>
      </dsp:nvSpPr>
      <dsp:spPr>
        <a:xfrm>
          <a:off x="2050825"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E3D6DC98-32CD-415E-B4A9-3B4D7426D5DC}">
      <dsp:nvSpPr>
        <dsp:cNvPr id="0" name=""/>
        <dsp:cNvSpPr/>
      </dsp:nvSpPr>
      <dsp:spPr>
        <a:xfrm>
          <a:off x="2911374"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D6618E25-7762-4278-A2FB-6E85B29EE134}">
      <dsp:nvSpPr>
        <dsp:cNvPr id="0" name=""/>
        <dsp:cNvSpPr/>
      </dsp:nvSpPr>
      <dsp:spPr>
        <a:xfrm>
          <a:off x="3771922"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CC738181-9B22-4D0E-91A5-C689EAA8B7A2}">
      <dsp:nvSpPr>
        <dsp:cNvPr id="0" name=""/>
        <dsp:cNvSpPr/>
      </dsp:nvSpPr>
      <dsp:spPr>
        <a:xfrm>
          <a:off x="4632471"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61AAFCE1-D3AC-4891-8A55-85726A481904}">
      <dsp:nvSpPr>
        <dsp:cNvPr id="0" name=""/>
        <dsp:cNvSpPr/>
      </dsp:nvSpPr>
      <dsp:spPr>
        <a:xfrm>
          <a:off x="5493020" y="2855964"/>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F59C94C1-0CB9-4D23-921B-F0848600E37D}">
      <dsp:nvSpPr>
        <dsp:cNvPr id="0" name=""/>
        <dsp:cNvSpPr/>
      </dsp:nvSpPr>
      <dsp:spPr>
        <a:xfrm>
          <a:off x="329728" y="3068655"/>
          <a:ext cx="6098376"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lv-LV" sz="2400" b="1" kern="1200" dirty="0"/>
            <a:t>Kulinārijas kursi</a:t>
          </a:r>
        </a:p>
      </dsp:txBody>
      <dsp:txXfrm>
        <a:off x="329728" y="3068655"/>
        <a:ext cx="6098376" cy="554397"/>
      </dsp:txXfrm>
    </dsp:sp>
    <dsp:sp modelId="{9B568E5A-9C51-48F0-84EE-D96EDC392267}">
      <dsp:nvSpPr>
        <dsp:cNvPr id="0" name=""/>
        <dsp:cNvSpPr/>
      </dsp:nvSpPr>
      <dsp:spPr>
        <a:xfrm>
          <a:off x="329728"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49E33E59-12A1-44D8-B20A-DA4CF10DE883}">
      <dsp:nvSpPr>
        <dsp:cNvPr id="0" name=""/>
        <dsp:cNvSpPr/>
      </dsp:nvSpPr>
      <dsp:spPr>
        <a:xfrm>
          <a:off x="1190276"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7AC34F18-AA57-4FE9-903E-AA8C722CD9C9}">
      <dsp:nvSpPr>
        <dsp:cNvPr id="0" name=""/>
        <dsp:cNvSpPr/>
      </dsp:nvSpPr>
      <dsp:spPr>
        <a:xfrm>
          <a:off x="2050825"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A944EF21-D896-42B4-B5D4-CF2D33AB70BE}">
      <dsp:nvSpPr>
        <dsp:cNvPr id="0" name=""/>
        <dsp:cNvSpPr/>
      </dsp:nvSpPr>
      <dsp:spPr>
        <a:xfrm>
          <a:off x="2911374"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3178A12D-8EC7-4788-8409-A387F5D3FFAB}">
      <dsp:nvSpPr>
        <dsp:cNvPr id="0" name=""/>
        <dsp:cNvSpPr/>
      </dsp:nvSpPr>
      <dsp:spPr>
        <a:xfrm>
          <a:off x="3771922"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512F5295-C184-4C36-9B3D-F0700F5C84FC}">
      <dsp:nvSpPr>
        <dsp:cNvPr id="0" name=""/>
        <dsp:cNvSpPr/>
      </dsp:nvSpPr>
      <dsp:spPr>
        <a:xfrm>
          <a:off x="4632471"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BC31AD4F-708D-468D-9E08-92F5CAAA56AA}">
      <dsp:nvSpPr>
        <dsp:cNvPr id="0" name=""/>
        <dsp:cNvSpPr/>
      </dsp:nvSpPr>
      <dsp:spPr>
        <a:xfrm>
          <a:off x="5493020" y="3623052"/>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7670D5EA-0B50-4830-A1DF-630FDACFC2CB}">
      <dsp:nvSpPr>
        <dsp:cNvPr id="0" name=""/>
        <dsp:cNvSpPr/>
      </dsp:nvSpPr>
      <dsp:spPr>
        <a:xfrm>
          <a:off x="329728" y="3835743"/>
          <a:ext cx="6098376" cy="55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lv-LV" sz="2400" b="1" kern="1200" dirty="0"/>
            <a:t>Māksla un amatniecība</a:t>
          </a:r>
        </a:p>
      </dsp:txBody>
      <dsp:txXfrm>
        <a:off x="329728" y="3835743"/>
        <a:ext cx="6098376" cy="554397"/>
      </dsp:txXfrm>
    </dsp:sp>
    <dsp:sp modelId="{98956BBB-14D5-4887-9A65-016E7B9AE398}">
      <dsp:nvSpPr>
        <dsp:cNvPr id="0" name=""/>
        <dsp:cNvSpPr/>
      </dsp:nvSpPr>
      <dsp:spPr>
        <a:xfrm>
          <a:off x="329728"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3053C137-2DC1-4E71-B38A-52AFA24C70F0}">
      <dsp:nvSpPr>
        <dsp:cNvPr id="0" name=""/>
        <dsp:cNvSpPr/>
      </dsp:nvSpPr>
      <dsp:spPr>
        <a:xfrm>
          <a:off x="1190276"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152668F7-CD52-4CD5-8FEE-A000A6F906A6}">
      <dsp:nvSpPr>
        <dsp:cNvPr id="0" name=""/>
        <dsp:cNvSpPr/>
      </dsp:nvSpPr>
      <dsp:spPr>
        <a:xfrm>
          <a:off x="2050825"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82AE07DF-8BF4-4A59-B867-B012609A5D48}">
      <dsp:nvSpPr>
        <dsp:cNvPr id="0" name=""/>
        <dsp:cNvSpPr/>
      </dsp:nvSpPr>
      <dsp:spPr>
        <a:xfrm>
          <a:off x="2911374"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D096F68D-DFC2-4C04-8886-09EE5A3E6E74}">
      <dsp:nvSpPr>
        <dsp:cNvPr id="0" name=""/>
        <dsp:cNvSpPr/>
      </dsp:nvSpPr>
      <dsp:spPr>
        <a:xfrm>
          <a:off x="3771922"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EFD6321C-9E73-46BA-A93D-430E1F76BAED}">
      <dsp:nvSpPr>
        <dsp:cNvPr id="0" name=""/>
        <dsp:cNvSpPr/>
      </dsp:nvSpPr>
      <dsp:spPr>
        <a:xfrm>
          <a:off x="4632471"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 modelId="{CEE08F77-D57C-4A9D-B3CE-162721E17BCB}">
      <dsp:nvSpPr>
        <dsp:cNvPr id="0" name=""/>
        <dsp:cNvSpPr/>
      </dsp:nvSpPr>
      <dsp:spPr>
        <a:xfrm>
          <a:off x="5493020" y="4390141"/>
          <a:ext cx="813116" cy="135519"/>
        </a:xfrm>
        <a:prstGeom prst="parallelogram">
          <a:avLst>
            <a:gd name="adj" fmla="val 14084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w="100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1854B-4B37-4431-9D0C-8AAB11A5CE9B}">
      <dsp:nvSpPr>
        <dsp:cNvPr id="0" name=""/>
        <dsp:cNvSpPr/>
      </dsp:nvSpPr>
      <dsp:spPr>
        <a:xfrm>
          <a:off x="914734" y="669"/>
          <a:ext cx="2361530" cy="1416918"/>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kern="1200" dirty="0"/>
            <a:t>Kāpēc cilvēkiem vajadzīgs atbalsts?</a:t>
          </a:r>
        </a:p>
      </dsp:txBody>
      <dsp:txXfrm>
        <a:off x="914734" y="669"/>
        <a:ext cx="2361530" cy="1416918"/>
      </dsp:txXfrm>
    </dsp:sp>
    <dsp:sp modelId="{CBD53B0D-89AD-42FF-8FFF-3D8D81578026}">
      <dsp:nvSpPr>
        <dsp:cNvPr id="0" name=""/>
        <dsp:cNvSpPr/>
      </dsp:nvSpPr>
      <dsp:spPr>
        <a:xfrm>
          <a:off x="914734" y="1653740"/>
          <a:ext cx="2361530" cy="1416918"/>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kern="1200" dirty="0"/>
            <a:t>Kāda veida sociālo atbalstu Jūs saņēmat savā dzīvē?</a:t>
          </a:r>
        </a:p>
      </dsp:txBody>
      <dsp:txXfrm>
        <a:off x="914734" y="1653740"/>
        <a:ext cx="2361530" cy="1416918"/>
      </dsp:txXfrm>
    </dsp:sp>
    <dsp:sp modelId="{F8E37928-17DF-4AB4-887C-C39D23B032BD}">
      <dsp:nvSpPr>
        <dsp:cNvPr id="0" name=""/>
        <dsp:cNvSpPr/>
      </dsp:nvSpPr>
      <dsp:spPr>
        <a:xfrm>
          <a:off x="914734" y="3306812"/>
          <a:ext cx="2361530" cy="1416918"/>
        </a:xfrm>
        <a:prstGeom prst="rect">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b="1" kern="1200" dirty="0"/>
            <a:t>Kas var palīdzēt sociālā atbalsta tīkla uzlabošanai?</a:t>
          </a:r>
        </a:p>
      </dsp:txBody>
      <dsp:txXfrm>
        <a:off x="914734" y="3306812"/>
        <a:ext cx="2361530" cy="141691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1B01D-9499-4878-B283-A6E01410F12D}" type="datetimeFigureOut">
              <a:rPr lang="lv-LV" smtClean="0"/>
              <a:t>02.08.2021</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BBC06-9BCE-485B-BE85-30DF7E4DCA62}" type="slidenum">
              <a:rPr lang="lv-LV" smtClean="0"/>
              <a:t>‹#›</a:t>
            </a:fld>
            <a:endParaRPr lang="lv-LV"/>
          </a:p>
        </p:txBody>
      </p:sp>
    </p:spTree>
    <p:extLst>
      <p:ext uri="{BB962C8B-B14F-4D97-AF65-F5344CB8AC3E}">
        <p14:creationId xmlns:p14="http://schemas.microsoft.com/office/powerpoint/2010/main" val="366528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2</a:t>
            </a:fld>
            <a:endParaRPr lang="lv-LV"/>
          </a:p>
        </p:txBody>
      </p:sp>
    </p:spTree>
    <p:extLst>
      <p:ext uri="{BB962C8B-B14F-4D97-AF65-F5344CB8AC3E}">
        <p14:creationId xmlns:p14="http://schemas.microsoft.com/office/powerpoint/2010/main" val="195729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err="1"/>
              <a:t>We</a:t>
            </a:r>
            <a:r>
              <a:rPr lang="et-EE" baseline="0" dirty="0"/>
              <a:t> </a:t>
            </a:r>
            <a:r>
              <a:rPr lang="et-EE" baseline="0" dirty="0" err="1"/>
              <a:t>know</a:t>
            </a:r>
            <a:r>
              <a:rPr lang="et-EE" baseline="0" dirty="0"/>
              <a:t> </a:t>
            </a:r>
            <a:r>
              <a:rPr lang="et-EE" baseline="0" dirty="0" err="1"/>
              <a:t>who</a:t>
            </a:r>
            <a:r>
              <a:rPr lang="et-EE" baseline="0" dirty="0"/>
              <a:t> </a:t>
            </a:r>
            <a:r>
              <a:rPr lang="et-EE" baseline="0" dirty="0" err="1"/>
              <a:t>we</a:t>
            </a:r>
            <a:r>
              <a:rPr lang="et-EE" baseline="0" dirty="0"/>
              <a:t> are </a:t>
            </a:r>
            <a:r>
              <a:rPr lang="et-EE" baseline="0" dirty="0" err="1"/>
              <a:t>only</a:t>
            </a:r>
            <a:r>
              <a:rPr lang="et-EE" baseline="0" dirty="0"/>
              <a:t> in </a:t>
            </a:r>
            <a:r>
              <a:rPr lang="et-EE" baseline="0" dirty="0" err="1"/>
              <a:t>relation</a:t>
            </a:r>
            <a:r>
              <a:rPr lang="et-EE" baseline="0" dirty="0"/>
              <a:t> </a:t>
            </a:r>
            <a:r>
              <a:rPr lang="et-EE" baseline="0" dirty="0" err="1"/>
              <a:t>to</a:t>
            </a:r>
            <a:r>
              <a:rPr lang="et-EE" baseline="0" dirty="0"/>
              <a:t> </a:t>
            </a:r>
            <a:r>
              <a:rPr lang="et-EE" baseline="0" dirty="0" err="1"/>
              <a:t>other</a:t>
            </a:r>
            <a:r>
              <a:rPr lang="et-EE" baseline="0" dirty="0"/>
              <a:t> </a:t>
            </a:r>
            <a:r>
              <a:rPr lang="et-EE" baseline="0" dirty="0" err="1"/>
              <a:t>people</a:t>
            </a:r>
            <a:r>
              <a:rPr lang="et-EE" baseline="0" dirty="0"/>
              <a:t>, </a:t>
            </a:r>
            <a:r>
              <a:rPr lang="et-EE" baseline="0" dirty="0" err="1"/>
              <a:t>from</a:t>
            </a:r>
            <a:r>
              <a:rPr lang="et-EE" baseline="0" dirty="0"/>
              <a:t> </a:t>
            </a:r>
            <a:r>
              <a:rPr lang="et-EE" baseline="0" dirty="0" err="1"/>
              <a:t>others</a:t>
            </a:r>
            <a:r>
              <a:rPr lang="et-EE" baseline="0" dirty="0"/>
              <a:t> </a:t>
            </a:r>
            <a:r>
              <a:rPr lang="et-EE" baseline="0" dirty="0" err="1"/>
              <a:t>we</a:t>
            </a:r>
            <a:r>
              <a:rPr lang="et-EE" baseline="0" dirty="0"/>
              <a:t> are </a:t>
            </a:r>
            <a:r>
              <a:rPr lang="et-EE" baseline="0" dirty="0" err="1"/>
              <a:t>reflected</a:t>
            </a:r>
            <a:r>
              <a:rPr lang="et-EE" baseline="0" dirty="0"/>
              <a:t> </a:t>
            </a:r>
            <a:r>
              <a:rPr lang="et-EE" baseline="0" dirty="0" err="1"/>
              <a:t>back</a:t>
            </a:r>
            <a:r>
              <a:rPr lang="et-EE" baseline="0" dirty="0"/>
              <a:t> and see </a:t>
            </a:r>
            <a:r>
              <a:rPr lang="et-EE" baseline="0" dirty="0" err="1"/>
              <a:t>ourselves</a:t>
            </a:r>
            <a:r>
              <a:rPr lang="et-EE" baseline="0" dirty="0"/>
              <a:t>.</a:t>
            </a:r>
          </a:p>
          <a:p>
            <a:endParaRPr lang="et-EE"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mental health and personal well being are tied up in the quality of our personal relationships.</a:t>
            </a:r>
            <a:r>
              <a:rPr lang="et-E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more closely we are connected to the people we love, the happier we feel and the more personal satisfaction we have in our lives. Most people rate moments of connection and shared enjoyment with their loved ones as their most important life experiences.</a:t>
            </a:r>
            <a:r>
              <a:rPr lang="et-E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These important relationships not only include family and personal friends but also the wider groups and communities we belong to. Forming connections and a sense of community with work colleagues, </a:t>
            </a:r>
            <a:r>
              <a:rPr lang="en-US" sz="1200" b="0" i="0" kern="1200" dirty="0" err="1">
                <a:solidFill>
                  <a:schemeClr val="tx1"/>
                </a:solidFill>
                <a:effectLst/>
                <a:latin typeface="+mn-lt"/>
                <a:ea typeface="+mn-ea"/>
                <a:cs typeface="+mn-cs"/>
              </a:rPr>
              <a:t>neighbours</a:t>
            </a:r>
            <a:r>
              <a:rPr lang="en-US" sz="1200" b="0" i="0" kern="1200" dirty="0">
                <a:solidFill>
                  <a:schemeClr val="tx1"/>
                </a:solidFill>
                <a:effectLst/>
                <a:latin typeface="+mn-lt"/>
                <a:ea typeface="+mn-ea"/>
                <a:cs typeface="+mn-cs"/>
              </a:rPr>
              <a:t> and the various groups that make up our identity (such as sports, hobbies, religious and community groups), all contribute to our well-being. </a:t>
            </a:r>
            <a:endParaRPr lang="et-EE" sz="1200" b="0" i="0" kern="1200" dirty="0">
              <a:solidFill>
                <a:schemeClr val="tx1"/>
              </a:solidFill>
              <a:effectLst/>
              <a:latin typeface="+mn-lt"/>
              <a:ea typeface="+mn-ea"/>
              <a:cs typeface="+mn-cs"/>
            </a:endParaRPr>
          </a:p>
          <a:p>
            <a:endParaRPr lang="et-EE"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Forming a sense of belonging with other people around a shared mission or identity is a major contributor to our sense of personal meaning in life. Our personal resilience is interwoven into resilience of the communities to which we belong. It is from the web of our relationships and connections with other people that we draw our strength. Such communities can lift us when we are down and give us the capacity to deal with whatever challenges come our way.</a:t>
            </a:r>
          </a:p>
          <a:p>
            <a:endParaRPr lang="et-EE"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Relationships are imperative for many different reasons such as increasing our emotional well being, creating stability, learning how to be a good friend or mate, having someone to count on and trust in times of need and someone to vent to when we face challenges, and friends and mates take away loneliness and make us feel included. Each of our relationships elicit different responses in ourselves that help us to grow and learn about ourselves. Relationships often times are the glue that holds us together during times of stressful situations and when we face life difficulties. Without relationships we would have a deadened spirit and a lack of connection to our true selves!</a:t>
            </a:r>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3</a:t>
            </a:fld>
            <a:endParaRPr lang="lv-LV"/>
          </a:p>
        </p:txBody>
      </p:sp>
    </p:spTree>
    <p:extLst>
      <p:ext uri="{BB962C8B-B14F-4D97-AF65-F5344CB8AC3E}">
        <p14:creationId xmlns:p14="http://schemas.microsoft.com/office/powerpoint/2010/main" val="288723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mn-lt"/>
                <a:ea typeface="+mn-ea"/>
                <a:cs typeface="+mn-cs"/>
              </a:rPr>
              <a:t>Social contact is actually extremely important for our physical and mental health. Research shows that social contact and support may help to reduce stress, depression, anxiety and isolation, as well as promote our self-esteem, normality, well-being and quality of life – while a lack of social support has the opposite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mn-lt"/>
                <a:ea typeface="+mn-ea"/>
                <a:cs typeface="+mn-cs"/>
              </a:rPr>
              <a:t>The positive effects of good social support can be explained by the fact that such support has a direct impact on our health and wellbeing because it provides us with feelings of predictability, belonging, purpose and security. Another explanation is that social support acts as a buffer against various forms of stress and thus promotes our quality of life and coping mechanisms.</a:t>
            </a:r>
          </a:p>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4</a:t>
            </a:fld>
            <a:endParaRPr lang="lv-LV"/>
          </a:p>
        </p:txBody>
      </p:sp>
    </p:spTree>
    <p:extLst>
      <p:ext uri="{BB962C8B-B14F-4D97-AF65-F5344CB8AC3E}">
        <p14:creationId xmlns:p14="http://schemas.microsoft.com/office/powerpoint/2010/main" val="19335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b="0" i="0" kern="1200" dirty="0">
                <a:solidFill>
                  <a:schemeClr val="tx1"/>
                </a:solidFill>
                <a:effectLst/>
                <a:latin typeface="+mn-lt"/>
                <a:ea typeface="+mn-ea"/>
                <a:cs typeface="+mn-cs"/>
              </a:rPr>
              <a:t>„S</a:t>
            </a:r>
            <a:r>
              <a:rPr lang="en-US" sz="1200" b="0" i="0" kern="1200" dirty="0" err="1">
                <a:solidFill>
                  <a:schemeClr val="tx1"/>
                </a:solidFill>
                <a:effectLst/>
                <a:latin typeface="+mn-lt"/>
                <a:ea typeface="+mn-ea"/>
                <a:cs typeface="+mn-cs"/>
              </a:rPr>
              <a:t>ocial</a:t>
            </a:r>
            <a:r>
              <a:rPr lang="en-US" sz="1200" b="0" i="0" kern="1200" dirty="0">
                <a:solidFill>
                  <a:schemeClr val="tx1"/>
                </a:solidFill>
                <a:effectLst/>
                <a:latin typeface="+mn-lt"/>
                <a:ea typeface="+mn-ea"/>
                <a:cs typeface="+mn-cs"/>
              </a:rPr>
              <a:t> </a:t>
            </a:r>
            <a:r>
              <a:rPr lang="et-EE" sz="1200" b="0" i="0" kern="1200" dirty="0" err="1">
                <a:solidFill>
                  <a:schemeClr val="tx1"/>
                </a:solidFill>
                <a:effectLst/>
                <a:latin typeface="+mn-lt"/>
                <a:ea typeface="+mn-ea"/>
                <a:cs typeface="+mn-cs"/>
              </a:rPr>
              <a:t>support</a:t>
            </a:r>
            <a:r>
              <a:rPr lang="et-E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network" refers to a person's connections to other people</a:t>
            </a:r>
            <a:r>
              <a:rPr lang="et-EE" sz="1200" b="0" i="0" kern="1200" dirty="0">
                <a:solidFill>
                  <a:schemeClr val="tx1"/>
                </a:solidFill>
                <a:effectLst/>
                <a:latin typeface="+mn-lt"/>
                <a:ea typeface="+mn-ea"/>
                <a:cs typeface="+mn-cs"/>
              </a:rPr>
              <a:t>. </a:t>
            </a:r>
            <a:r>
              <a:rPr lang="et-EE" sz="1200" b="0" i="0" kern="1200" dirty="0" err="1">
                <a:solidFill>
                  <a:schemeClr val="tx1"/>
                </a:solidFill>
                <a:effectLst/>
                <a:latin typeface="+mn-lt"/>
                <a:ea typeface="+mn-ea"/>
                <a:cs typeface="+mn-cs"/>
              </a:rPr>
              <a:t>These</a:t>
            </a:r>
            <a:r>
              <a:rPr lang="et-EE" sz="1200" b="0" i="0" kern="1200" dirty="0">
                <a:solidFill>
                  <a:schemeClr val="tx1"/>
                </a:solidFill>
                <a:effectLst/>
                <a:latin typeface="+mn-lt"/>
                <a:ea typeface="+mn-ea"/>
                <a:cs typeface="+mn-cs"/>
              </a:rPr>
              <a:t> </a:t>
            </a:r>
            <a:r>
              <a:rPr lang="et-EE" sz="1200" b="0" i="0" kern="1200" dirty="0" err="1">
                <a:solidFill>
                  <a:schemeClr val="tx1"/>
                </a:solidFill>
                <a:effectLst/>
                <a:latin typeface="+mn-lt"/>
                <a:ea typeface="+mn-ea"/>
                <a:cs typeface="+mn-cs"/>
              </a:rPr>
              <a:t>connections</a:t>
            </a:r>
            <a:r>
              <a:rPr lang="et-E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are tied by one or more specific types of interdependency, such as values, ideas, economic exchange, friends, kinship, dislike, conflict, trade, sexual relations.</a:t>
            </a:r>
            <a:endParaRPr lang="et-EE" sz="1200" b="0" i="0" kern="1200" dirty="0">
              <a:solidFill>
                <a:schemeClr val="tx1"/>
              </a:solidFill>
              <a:effectLst/>
              <a:latin typeface="+mn-lt"/>
              <a:ea typeface="+mn-ea"/>
              <a:cs typeface="+mn-cs"/>
            </a:endParaRPr>
          </a:p>
          <a:p>
            <a:endParaRPr lang="et-EE"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social support network is made up of friends, family and peers. Social support is different from a support group, which is generally a structured meeting run by a lay leader or mental health professional.</a:t>
            </a:r>
            <a:r>
              <a:rPr lang="et-EE" sz="1200" b="0" i="0" kern="1200" dirty="0">
                <a:solidFill>
                  <a:schemeClr val="tx1"/>
                </a:solidFill>
                <a:effectLst/>
                <a:latin typeface="+mn-lt"/>
                <a:ea typeface="+mn-ea"/>
                <a:cs typeface="+mn-cs"/>
              </a:rPr>
              <a:t> A</a:t>
            </a:r>
            <a:r>
              <a:rPr lang="en-US" sz="1200" b="0" i="0" kern="1200" dirty="0" err="1">
                <a:solidFill>
                  <a:schemeClr val="tx1"/>
                </a:solidFill>
                <a:effectLst/>
                <a:latin typeface="+mn-lt"/>
                <a:ea typeface="+mn-ea"/>
                <a:cs typeface="+mn-cs"/>
              </a:rPr>
              <a:t>lthough</a:t>
            </a:r>
            <a:r>
              <a:rPr lang="en-US" sz="1200" b="0" i="0" kern="1200" dirty="0">
                <a:solidFill>
                  <a:schemeClr val="tx1"/>
                </a:solidFill>
                <a:effectLst/>
                <a:latin typeface="+mn-lt"/>
                <a:ea typeface="+mn-ea"/>
                <a:cs typeface="+mn-cs"/>
              </a:rPr>
              <a:t> both support groups and support networks can play an important role in times of stress, a social support network is something you can develop when you're not under stress. It provides the comfort of knowing that your friends are there for you if you need them.</a:t>
            </a:r>
          </a:p>
          <a:p>
            <a:r>
              <a:rPr lang="en-US" sz="1200" b="0" i="0" kern="1200" dirty="0">
                <a:solidFill>
                  <a:schemeClr val="tx1"/>
                </a:solidFill>
                <a:effectLst/>
                <a:latin typeface="+mn-lt"/>
                <a:ea typeface="+mn-ea"/>
                <a:cs typeface="+mn-cs"/>
              </a:rPr>
              <a:t>You don't need to formalize your support network. A coffee break with a friend at work, a quick chat with a neighbor, a phone call to your sibling, a visit to a house of worship or volunteer work are all ways to develop and foster lasting relationships with others.</a:t>
            </a:r>
          </a:p>
          <a:p>
            <a:endParaRPr lang="en-US" dirty="0"/>
          </a:p>
        </p:txBody>
      </p:sp>
      <p:sp>
        <p:nvSpPr>
          <p:cNvPr id="4" name="Slide Number Placeholder 3"/>
          <p:cNvSpPr>
            <a:spLocks noGrp="1"/>
          </p:cNvSpPr>
          <p:nvPr>
            <p:ph type="sldNum" sz="quarter" idx="10"/>
          </p:nvPr>
        </p:nvSpPr>
        <p:spPr/>
        <p:txBody>
          <a:bodyPr/>
          <a:lstStyle/>
          <a:p>
            <a:fld id="{95EA543A-E560-4A89-92CF-849CC263D4AE}" type="slidenum">
              <a:rPr lang="en-US" smtClean="0"/>
              <a:t>5</a:t>
            </a:fld>
            <a:endParaRPr lang="en-US"/>
          </a:p>
        </p:txBody>
      </p:sp>
    </p:spTree>
    <p:extLst>
      <p:ext uri="{BB962C8B-B14F-4D97-AF65-F5344CB8AC3E}">
        <p14:creationId xmlns:p14="http://schemas.microsoft.com/office/powerpoint/2010/main" val="935410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sz="1200" b="0" i="0" kern="1200" dirty="0">
                <a:solidFill>
                  <a:schemeClr val="tx1"/>
                </a:solidFill>
                <a:effectLst/>
                <a:latin typeface="+mn-lt"/>
                <a:ea typeface="+mn-ea"/>
                <a:cs typeface="+mn-cs"/>
              </a:rPr>
              <a:t>Do you receive different kinds of aid or support from different members of your social network?</a:t>
            </a:r>
          </a:p>
          <a:p>
            <a:r>
              <a:rPr lang="en-US" sz="1200" b="0" i="0" kern="1200" dirty="0">
                <a:solidFill>
                  <a:schemeClr val="tx1"/>
                </a:solidFill>
                <a:effectLst/>
                <a:latin typeface="+mn-lt"/>
                <a:ea typeface="+mn-ea"/>
                <a:cs typeface="+mn-cs"/>
              </a:rPr>
              <a:t>For instance, in times of crisis, you might find yourself going to a </a:t>
            </a:r>
            <a:r>
              <a:rPr lang="et-EE" sz="1200" b="0" i="0" kern="1200" dirty="0">
                <a:solidFill>
                  <a:schemeClr val="tx1"/>
                </a:solidFill>
                <a:effectLst/>
                <a:latin typeface="+mn-lt"/>
                <a:ea typeface="+mn-ea"/>
                <a:cs typeface="+mn-cs"/>
              </a:rPr>
              <a:t>partner </a:t>
            </a:r>
            <a:r>
              <a:rPr lang="et-EE" sz="1200" b="0" i="0" kern="1200" dirty="0" err="1">
                <a:solidFill>
                  <a:schemeClr val="tx1"/>
                </a:solidFill>
                <a:effectLst/>
                <a:latin typeface="+mn-lt"/>
                <a:ea typeface="+mn-ea"/>
                <a:cs typeface="+mn-cs"/>
              </a:rPr>
              <a:t>for</a:t>
            </a:r>
            <a:r>
              <a:rPr lang="et-EE" sz="1200" b="0" i="0" kern="1200" dirty="0">
                <a:solidFill>
                  <a:schemeClr val="tx1"/>
                </a:solidFill>
                <a:effectLst/>
                <a:latin typeface="+mn-lt"/>
                <a:ea typeface="+mn-ea"/>
                <a:cs typeface="+mn-cs"/>
              </a:rPr>
              <a:t> </a:t>
            </a:r>
            <a:r>
              <a:rPr lang="et-EE" sz="1200" b="0" i="0" kern="1200" dirty="0" err="1">
                <a:solidFill>
                  <a:schemeClr val="tx1"/>
                </a:solidFill>
                <a:effectLst/>
                <a:latin typeface="+mn-lt"/>
                <a:ea typeface="+mn-ea"/>
                <a:cs typeface="+mn-cs"/>
              </a:rPr>
              <a:t>support</a:t>
            </a:r>
            <a:r>
              <a:rPr lang="et-EE" sz="1200" b="0" i="0" kern="1200" baseline="0" dirty="0">
                <a:solidFill>
                  <a:schemeClr val="tx1"/>
                </a:solidFill>
                <a:effectLst/>
                <a:latin typeface="+mn-lt"/>
                <a:ea typeface="+mn-ea"/>
                <a:cs typeface="+mn-cs"/>
              </a:rPr>
              <a:t> and</a:t>
            </a:r>
            <a:r>
              <a:rPr lang="et-EE" sz="1200" b="0" i="0" kern="1200" dirty="0">
                <a:solidFill>
                  <a:schemeClr val="tx1"/>
                </a:solidFill>
                <a:effectLst/>
                <a:latin typeface="+mn-lt"/>
                <a:ea typeface="+mn-ea"/>
                <a:cs typeface="+mn-cs"/>
              </a:rPr>
              <a:t> </a:t>
            </a:r>
            <a:r>
              <a:rPr lang="et-EE" sz="1200" b="0" i="0" kern="1200" dirty="0" err="1">
                <a:solidFill>
                  <a:schemeClr val="tx1"/>
                </a:solidFill>
                <a:effectLst/>
                <a:latin typeface="+mn-lt"/>
                <a:ea typeface="+mn-ea"/>
                <a:cs typeface="+mn-cs"/>
              </a:rPr>
              <a:t>to</a:t>
            </a:r>
            <a:r>
              <a:rPr lang="et-E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close friend to have fun and take your mind off things.</a:t>
            </a:r>
          </a:p>
          <a:p>
            <a:r>
              <a:rPr lang="en-US" sz="1200" b="0" i="0" kern="1200" dirty="0">
                <a:solidFill>
                  <a:schemeClr val="tx1"/>
                </a:solidFill>
                <a:effectLst/>
                <a:latin typeface="+mn-lt"/>
                <a:ea typeface="+mn-ea"/>
                <a:cs typeface="+mn-cs"/>
              </a:rPr>
              <a:t>'Support' may be a more complex construct than it seems. In fact, research has shown that there are four different types of supportive relationships (Argyle, 1992) and that each benefits our well-being in different ways.</a:t>
            </a:r>
          </a:p>
          <a:p>
            <a:endParaRPr lang="et-EE"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Emotional support refers to the care, appreciation, comfort, love, acceptance, and empathy others offer us. Imagine two friends expressing their feelings over a cup of tea.</a:t>
            </a:r>
          </a:p>
          <a:p>
            <a:endParaRPr lang="et-EE"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Informational support refers to the advice, guidance, and problem-solving we receive from others. Picture a </a:t>
            </a:r>
            <a:r>
              <a:rPr lang="et-EE" sz="1200" b="0" i="0" kern="1200" dirty="0" err="1">
                <a:solidFill>
                  <a:schemeClr val="tx1"/>
                </a:solidFill>
                <a:effectLst/>
                <a:latin typeface="+mn-lt"/>
                <a:ea typeface="+mn-ea"/>
                <a:cs typeface="+mn-cs"/>
              </a:rPr>
              <a:t>relative</a:t>
            </a:r>
            <a:r>
              <a:rPr lang="et-E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giving </a:t>
            </a:r>
            <a:r>
              <a:rPr lang="et-EE" sz="1200" b="0" i="0" kern="1200" dirty="0" err="1">
                <a:solidFill>
                  <a:schemeClr val="tx1"/>
                </a:solidFill>
                <a:effectLst/>
                <a:latin typeface="+mn-lt"/>
                <a:ea typeface="+mn-ea"/>
                <a:cs typeface="+mn-cs"/>
              </a:rPr>
              <a:t>you</a:t>
            </a:r>
            <a:r>
              <a:rPr lang="et-EE"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advice on the ins and outs of the property market.</a:t>
            </a:r>
          </a:p>
          <a:p>
            <a:endParaRPr lang="et-EE"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Instrumental support refers to the practical help, assistance, and material aid we receive from others. Imagine </a:t>
            </a:r>
            <a:r>
              <a:rPr lang="et-EE" sz="1200" b="0" i="0" kern="1200" dirty="0" err="1">
                <a:solidFill>
                  <a:schemeClr val="tx1"/>
                </a:solidFill>
                <a:effectLst/>
                <a:latin typeface="+mn-lt"/>
                <a:ea typeface="+mn-ea"/>
                <a:cs typeface="+mn-cs"/>
              </a:rPr>
              <a:t>your</a:t>
            </a:r>
            <a:r>
              <a:rPr lang="et-EE" sz="1200" b="0" i="0" kern="1200" dirty="0">
                <a:solidFill>
                  <a:schemeClr val="tx1"/>
                </a:solidFill>
                <a:effectLst/>
                <a:latin typeface="+mn-lt"/>
                <a:ea typeface="+mn-ea"/>
                <a:cs typeface="+mn-cs"/>
              </a:rPr>
              <a:t> </a:t>
            </a:r>
            <a:r>
              <a:rPr lang="et-EE" sz="1200" b="0" i="0" kern="1200" dirty="0" err="1">
                <a:solidFill>
                  <a:schemeClr val="tx1"/>
                </a:solidFill>
                <a:effectLst/>
                <a:latin typeface="+mn-lt"/>
                <a:ea typeface="+mn-ea"/>
                <a:cs typeface="+mn-cs"/>
              </a:rPr>
              <a:t>child</a:t>
            </a:r>
            <a:r>
              <a:rPr lang="et-EE" sz="1200" b="0" i="0" kern="1200" dirty="0">
                <a:solidFill>
                  <a:schemeClr val="tx1"/>
                </a:solidFill>
                <a:effectLst/>
                <a:latin typeface="+mn-lt"/>
                <a:ea typeface="+mn-ea"/>
                <a:cs typeface="+mn-cs"/>
              </a:rPr>
              <a:t> </a:t>
            </a:r>
            <a:r>
              <a:rPr lang="et-EE" sz="1200" b="0" i="0" kern="1200" dirty="0" err="1">
                <a:solidFill>
                  <a:schemeClr val="tx1"/>
                </a:solidFill>
                <a:effectLst/>
                <a:latin typeface="+mn-lt"/>
                <a:ea typeface="+mn-ea"/>
                <a:cs typeface="+mn-cs"/>
              </a:rPr>
              <a:t>or</a:t>
            </a:r>
            <a:r>
              <a:rPr lang="et-EE" sz="1200" b="0" i="0" kern="1200" dirty="0">
                <a:solidFill>
                  <a:schemeClr val="tx1"/>
                </a:solidFill>
                <a:effectLst/>
                <a:latin typeface="+mn-lt"/>
                <a:ea typeface="+mn-ea"/>
                <a:cs typeface="+mn-cs"/>
              </a:rPr>
              <a:t> </a:t>
            </a:r>
            <a:r>
              <a:rPr lang="et-EE" sz="1200" b="0" i="0" kern="1200" dirty="0" err="1">
                <a:solidFill>
                  <a:schemeClr val="tx1"/>
                </a:solidFill>
                <a:effectLst/>
                <a:latin typeface="+mn-lt"/>
                <a:ea typeface="+mn-ea"/>
                <a:cs typeface="+mn-cs"/>
              </a:rPr>
              <a:t>grandchild</a:t>
            </a:r>
            <a:r>
              <a:rPr lang="et-EE" sz="1200" b="0" i="0" kern="1200" dirty="0">
                <a:solidFill>
                  <a:schemeClr val="tx1"/>
                </a:solidFill>
                <a:effectLst/>
                <a:latin typeface="+mn-lt"/>
                <a:ea typeface="+mn-ea"/>
                <a:cs typeface="+mn-cs"/>
              </a:rPr>
              <a:t> </a:t>
            </a:r>
            <a:r>
              <a:rPr lang="et-EE" sz="1200" b="0" i="0" kern="1200" dirty="0" err="1">
                <a:solidFill>
                  <a:schemeClr val="tx1"/>
                </a:solidFill>
                <a:effectLst/>
                <a:latin typeface="+mn-lt"/>
                <a:ea typeface="+mn-ea"/>
                <a:cs typeface="+mn-cs"/>
              </a:rPr>
              <a:t>driving</a:t>
            </a:r>
            <a:r>
              <a:rPr lang="et-EE" sz="1200" b="0" i="0" kern="1200" dirty="0">
                <a:solidFill>
                  <a:schemeClr val="tx1"/>
                </a:solidFill>
                <a:effectLst/>
                <a:latin typeface="+mn-lt"/>
                <a:ea typeface="+mn-ea"/>
                <a:cs typeface="+mn-cs"/>
              </a:rPr>
              <a:t> </a:t>
            </a:r>
            <a:r>
              <a:rPr lang="et-EE" sz="1200" b="0" i="0" kern="1200" dirty="0" err="1">
                <a:solidFill>
                  <a:schemeClr val="tx1"/>
                </a:solidFill>
                <a:effectLst/>
                <a:latin typeface="+mn-lt"/>
                <a:ea typeface="+mn-ea"/>
                <a:cs typeface="+mn-cs"/>
              </a:rPr>
              <a:t>you</a:t>
            </a:r>
            <a:r>
              <a:rPr lang="et-EE" sz="1200" b="0" i="0" kern="1200" dirty="0">
                <a:solidFill>
                  <a:schemeClr val="tx1"/>
                </a:solidFill>
                <a:effectLst/>
                <a:latin typeface="+mn-lt"/>
                <a:ea typeface="+mn-ea"/>
                <a:cs typeface="+mn-cs"/>
              </a:rPr>
              <a:t> </a:t>
            </a:r>
            <a:r>
              <a:rPr lang="et-EE" sz="1200" b="0" i="0" kern="1200" dirty="0" err="1">
                <a:solidFill>
                  <a:schemeClr val="tx1"/>
                </a:solidFill>
                <a:effectLst/>
                <a:latin typeface="+mn-lt"/>
                <a:ea typeface="+mn-ea"/>
                <a:cs typeface="+mn-cs"/>
              </a:rPr>
              <a:t>to</a:t>
            </a:r>
            <a:r>
              <a:rPr lang="et-EE" sz="1200" b="0" i="0" kern="1200" dirty="0">
                <a:solidFill>
                  <a:schemeClr val="tx1"/>
                </a:solidFill>
                <a:effectLst/>
                <a:latin typeface="+mn-lt"/>
                <a:ea typeface="+mn-ea"/>
                <a:cs typeface="+mn-cs"/>
              </a:rPr>
              <a:t> a </a:t>
            </a:r>
            <a:r>
              <a:rPr lang="et-EE" sz="1200" b="0" i="0" kern="1200" dirty="0" err="1">
                <a:solidFill>
                  <a:schemeClr val="tx1"/>
                </a:solidFill>
                <a:effectLst/>
                <a:latin typeface="+mn-lt"/>
                <a:ea typeface="+mn-ea"/>
                <a:cs typeface="+mn-cs"/>
              </a:rPr>
              <a:t>doctor</a:t>
            </a:r>
            <a:r>
              <a:rPr lang="et-EE" sz="1200" b="0" i="0" kern="1200" dirty="0">
                <a:solidFill>
                  <a:schemeClr val="tx1"/>
                </a:solidFill>
                <a:effectLst/>
                <a:latin typeface="+mn-lt"/>
                <a:ea typeface="+mn-ea"/>
                <a:cs typeface="+mn-cs"/>
              </a:rPr>
              <a:t>. </a:t>
            </a:r>
          </a:p>
          <a:p>
            <a:endParaRPr lang="et-EE"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Companionship support refers to those individuals we can have fun with. Picture a fun games night with friends, a dinner party, or maybe even a little road trip.</a:t>
            </a:r>
            <a:endParaRPr lang="et-EE"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 important misconception is that each member of our social networks needs to provide all of these types of support. This is not true.</a:t>
            </a:r>
          </a:p>
          <a:p>
            <a:r>
              <a:rPr lang="en-US" sz="1200" b="0" i="0" kern="1200" dirty="0">
                <a:solidFill>
                  <a:schemeClr val="tx1"/>
                </a:solidFill>
                <a:effectLst/>
                <a:latin typeface="+mn-lt"/>
                <a:ea typeface="+mn-ea"/>
                <a:cs typeface="+mn-cs"/>
              </a:rPr>
              <a:t>Although an individual may be capable of providing more than one type of support we do not need to expect this from our entire network. One person may provide great emotional support, another may be a great companion. We can rely on different people for different kinds of support and that's okay.</a:t>
            </a:r>
          </a:p>
        </p:txBody>
      </p:sp>
      <p:sp>
        <p:nvSpPr>
          <p:cNvPr id="4" name="Slaidinumbri kohatäide 3"/>
          <p:cNvSpPr>
            <a:spLocks noGrp="1"/>
          </p:cNvSpPr>
          <p:nvPr>
            <p:ph type="sldNum" sz="quarter" idx="10"/>
          </p:nvPr>
        </p:nvSpPr>
        <p:spPr/>
        <p:txBody>
          <a:bodyPr/>
          <a:lstStyle/>
          <a:p>
            <a:fld id="{DD4A99B9-325F-48CF-8A80-24F90CDB2B3C}" type="slidenum">
              <a:rPr lang="lv-LV" smtClean="0"/>
              <a:t>6</a:t>
            </a:fld>
            <a:endParaRPr lang="lv-LV"/>
          </a:p>
        </p:txBody>
      </p:sp>
    </p:spTree>
    <p:extLst>
      <p:ext uri="{BB962C8B-B14F-4D97-AF65-F5344CB8AC3E}">
        <p14:creationId xmlns:p14="http://schemas.microsoft.com/office/powerpoint/2010/main" val="173218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sz="1200" b="0" i="0" kern="1200" dirty="0">
                <a:solidFill>
                  <a:schemeClr val="tx1"/>
                </a:solidFill>
                <a:effectLst/>
                <a:latin typeface="+mn-lt"/>
                <a:ea typeface="+mn-ea"/>
                <a:cs typeface="+mn-cs"/>
              </a:rPr>
              <a:t>A successful relationship is a two-way street that requires your active participation. Here are some suggestions for nurturing your relationships:</a:t>
            </a:r>
            <a:endParaRPr lang="et-EE"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Stay in touch.</a:t>
            </a:r>
            <a:r>
              <a:rPr lang="en-US" sz="1200" b="0" i="0" kern="1200" dirty="0">
                <a:solidFill>
                  <a:schemeClr val="tx1"/>
                </a:solidFill>
                <a:effectLst/>
                <a:latin typeface="+mn-lt"/>
                <a:ea typeface="+mn-ea"/>
                <a:cs typeface="+mn-cs"/>
              </a:rPr>
              <a:t> Answering phone calls, returning emails and reciprocating invitations let people know you care.</a:t>
            </a:r>
          </a:p>
          <a:p>
            <a:r>
              <a:rPr lang="en-US" sz="1200" b="1" i="0" kern="1200" dirty="0">
                <a:solidFill>
                  <a:schemeClr val="tx1"/>
                </a:solidFill>
                <a:effectLst/>
                <a:latin typeface="+mn-lt"/>
                <a:ea typeface="+mn-ea"/>
                <a:cs typeface="+mn-cs"/>
              </a:rPr>
              <a:t>Don't compete.</a:t>
            </a:r>
            <a:r>
              <a:rPr lang="en-US" sz="1200" b="0" i="0" kern="1200" dirty="0">
                <a:solidFill>
                  <a:schemeClr val="tx1"/>
                </a:solidFill>
                <a:effectLst/>
                <a:latin typeface="+mn-lt"/>
                <a:ea typeface="+mn-ea"/>
                <a:cs typeface="+mn-cs"/>
              </a:rPr>
              <a:t> Be happy instead of jealous when your friends succeed.</a:t>
            </a:r>
          </a:p>
          <a:p>
            <a:r>
              <a:rPr lang="en-US" sz="1200" b="1" i="0" kern="1200" dirty="0">
                <a:solidFill>
                  <a:schemeClr val="tx1"/>
                </a:solidFill>
                <a:effectLst/>
                <a:latin typeface="+mn-lt"/>
                <a:ea typeface="+mn-ea"/>
                <a:cs typeface="+mn-cs"/>
              </a:rPr>
              <a:t>Be a good listener.</a:t>
            </a:r>
            <a:r>
              <a:rPr lang="en-US" sz="1200" b="0" i="0" kern="1200" dirty="0">
                <a:solidFill>
                  <a:schemeClr val="tx1"/>
                </a:solidFill>
                <a:effectLst/>
                <a:latin typeface="+mn-lt"/>
                <a:ea typeface="+mn-ea"/>
                <a:cs typeface="+mn-cs"/>
              </a:rPr>
              <a:t> Listen when your friends are speaking. Find out what's important to them.</a:t>
            </a:r>
          </a:p>
          <a:p>
            <a:r>
              <a:rPr lang="en-US" sz="1200" b="1" i="0" kern="1200" dirty="0">
                <a:solidFill>
                  <a:schemeClr val="tx1"/>
                </a:solidFill>
                <a:effectLst/>
                <a:latin typeface="+mn-lt"/>
                <a:ea typeface="+mn-ea"/>
                <a:cs typeface="+mn-cs"/>
              </a:rPr>
              <a:t>Don't overdo it.</a:t>
            </a:r>
            <a:r>
              <a:rPr lang="en-US" sz="1200" b="0" i="0" kern="1200" dirty="0">
                <a:solidFill>
                  <a:schemeClr val="tx1"/>
                </a:solidFill>
                <a:effectLst/>
                <a:latin typeface="+mn-lt"/>
                <a:ea typeface="+mn-ea"/>
                <a:cs typeface="+mn-cs"/>
              </a:rPr>
              <a:t> Be careful not to overwhelm friends and family with phone calls and emails. Save those high-demand times for when you really need them.</a:t>
            </a:r>
          </a:p>
          <a:p>
            <a:r>
              <a:rPr lang="en-US" sz="1200" b="1" i="0" kern="1200" dirty="0">
                <a:solidFill>
                  <a:schemeClr val="tx1"/>
                </a:solidFill>
                <a:effectLst/>
                <a:latin typeface="+mn-lt"/>
                <a:ea typeface="+mn-ea"/>
                <a:cs typeface="+mn-cs"/>
              </a:rPr>
              <a:t>Appreciate your friends and family.</a:t>
            </a:r>
            <a:r>
              <a:rPr lang="en-US" sz="1200" b="0" i="0" kern="1200" dirty="0">
                <a:solidFill>
                  <a:schemeClr val="tx1"/>
                </a:solidFill>
                <a:effectLst/>
                <a:latin typeface="+mn-lt"/>
                <a:ea typeface="+mn-ea"/>
                <a:cs typeface="+mn-cs"/>
              </a:rPr>
              <a:t> Take time to say thank you and express how important they are to you.</a:t>
            </a:r>
          </a:p>
          <a:p>
            <a:r>
              <a:rPr lang="en-US" sz="1200" b="1" i="0" kern="1200" dirty="0">
                <a:solidFill>
                  <a:schemeClr val="tx1"/>
                </a:solidFill>
                <a:effectLst/>
                <a:latin typeface="+mn-lt"/>
                <a:ea typeface="+mn-ea"/>
                <a:cs typeface="+mn-cs"/>
              </a:rPr>
              <a:t>Give back.</a:t>
            </a:r>
            <a:r>
              <a:rPr lang="en-US" sz="1200" b="0" i="0" kern="1200" dirty="0">
                <a:solidFill>
                  <a:schemeClr val="tx1"/>
                </a:solidFill>
                <a:effectLst/>
                <a:latin typeface="+mn-lt"/>
                <a:ea typeface="+mn-ea"/>
                <a:cs typeface="+mn-cs"/>
              </a:rPr>
              <a:t> Be available for family and friends when they need support.</a:t>
            </a:r>
          </a:p>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7</a:t>
            </a:fld>
            <a:endParaRPr lang="lv-LV"/>
          </a:p>
        </p:txBody>
      </p:sp>
    </p:spTree>
    <p:extLst>
      <p:ext uri="{BB962C8B-B14F-4D97-AF65-F5344CB8AC3E}">
        <p14:creationId xmlns:p14="http://schemas.microsoft.com/office/powerpoint/2010/main" val="44046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lv-LV"/>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lv-LV"/>
              <a:t>Click to edit Master subtitle style</a:t>
            </a:r>
            <a:endParaRPr kumimoji="0" lang="en-US"/>
          </a:p>
        </p:txBody>
      </p:sp>
      <p:sp>
        <p:nvSpPr>
          <p:cNvPr id="16" name="Date Placeholder 15"/>
          <p:cNvSpPr>
            <a:spLocks noGrp="1"/>
          </p:cNvSpPr>
          <p:nvPr>
            <p:ph type="dt" sz="half" idx="10"/>
          </p:nvPr>
        </p:nvSpPr>
        <p:spPr/>
        <p:txBody>
          <a:bodyPr/>
          <a:lstStyle/>
          <a:p>
            <a:fld id="{0106B4A3-4212-4E39-93DE-E053E8F69C28}" type="datetimeFigureOut">
              <a:rPr lang="en-US" smtClean="0"/>
              <a:pPr/>
              <a:t>8/2/2021</a:t>
            </a:fld>
            <a:endParaRPr lang="en-US" dirty="0"/>
          </a:p>
        </p:txBody>
      </p:sp>
      <p:sp>
        <p:nvSpPr>
          <p:cNvPr id="2" name="Footer Placeholder 1"/>
          <p:cNvSpPr>
            <a:spLocks noGrp="1"/>
          </p:cNvSpPr>
          <p:nvPr>
            <p:ph type="ftr" sz="quarter" idx="11"/>
          </p:nvPr>
        </p:nvSpPr>
        <p:spPr/>
        <p:txBody>
          <a:bodyPr/>
          <a:lstStyle/>
          <a:p>
            <a:endParaRPr kumimoji="0" lang="en-US" dirty="0"/>
          </a:p>
        </p:txBody>
      </p:sp>
      <p:sp>
        <p:nvSpPr>
          <p:cNvPr id="15" name="Slide Number Placeholder 14"/>
          <p:cNvSpPr>
            <a:spLocks noGrp="1"/>
          </p:cNvSpPr>
          <p:nvPr>
            <p:ph type="sldNum" sz="quarter" idx="12"/>
          </p:nvPr>
        </p:nvSpPr>
        <p:spPr>
          <a:xfrm>
            <a:off x="8229600" y="6473952"/>
            <a:ext cx="758952" cy="246888"/>
          </a:xfrm>
        </p:spPr>
        <p:txBody>
          <a:bodyPr/>
          <a:lstStyle/>
          <a:p>
            <a:fld id="{A3DCDF73-85D2-4237-9B32-053DBDB0C312}"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lv-LV"/>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4" name="Date Placeholder 3"/>
          <p:cNvSpPr>
            <a:spLocks noGrp="1"/>
          </p:cNvSpPr>
          <p:nvPr>
            <p:ph type="dt" sz="half" idx="10"/>
          </p:nvPr>
        </p:nvSpPr>
        <p:spPr/>
        <p:txBody>
          <a:bodyPr/>
          <a:lstStyle/>
          <a:p>
            <a:fld id="{3676B4D0-81FC-FE4D-8D36-EB355FF11E4C}" type="datetimeFigureOut">
              <a:rPr lang="en-US" smtClean="0"/>
              <a:pPr/>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lv-LV"/>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4" name="Date Placeholder 3"/>
          <p:cNvSpPr>
            <a:spLocks noGrp="1"/>
          </p:cNvSpPr>
          <p:nvPr>
            <p:ph type="dt" sz="half" idx="10"/>
          </p:nvPr>
        </p:nvSpPr>
        <p:spPr/>
        <p:txBody>
          <a:bodyPr/>
          <a:lstStyle/>
          <a:p>
            <a:fld id="{3676B4D0-81FC-FE4D-8D36-EB355FF11E4C}" type="datetimeFigureOut">
              <a:rPr lang="en-US" smtClean="0"/>
              <a:pPr/>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lv-LV"/>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5" name="Date Placeholder 24"/>
          <p:cNvSpPr>
            <a:spLocks noGrp="1"/>
          </p:cNvSpPr>
          <p:nvPr>
            <p:ph type="dt" sz="half" idx="10"/>
          </p:nvPr>
        </p:nvSpPr>
        <p:spPr/>
        <p:txBody>
          <a:bodyPr/>
          <a:lstStyle/>
          <a:p>
            <a:fld id="{3676B4D0-81FC-FE4D-8D36-EB355FF11E4C}" type="datetimeFigureOut">
              <a:rPr lang="en-US" smtClean="0"/>
              <a:pPr/>
              <a:t>8/2/2021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4E7BC2F8-02F2-5E40-9B4D-972A810089A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lv-LV"/>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8/2/2021</a:t>
            </a:fld>
            <a:endParaRPr lang="en-US" dirty="0"/>
          </a:p>
        </p:txBody>
      </p:sp>
      <p:sp>
        <p:nvSpPr>
          <p:cNvPr id="11" name="Footer Placeholder 10"/>
          <p:cNvSpPr>
            <a:spLocks noGrp="1"/>
          </p:cNvSpPr>
          <p:nvPr>
            <p:ph type="ftr" sz="quarter" idx="11"/>
          </p:nvPr>
        </p:nvSpPr>
        <p:spPr/>
        <p:txBody>
          <a:bodyPr/>
          <a:lstStyle/>
          <a:p>
            <a:endParaRPr kumimoji="0" lang="en-US" dirty="0"/>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lv-LV"/>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lv-LV"/>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1" name="Date Placeholder 20"/>
          <p:cNvSpPr>
            <a:spLocks noGrp="1"/>
          </p:cNvSpPr>
          <p:nvPr>
            <p:ph type="dt" sz="half" idx="10"/>
          </p:nvPr>
        </p:nvSpPr>
        <p:spPr/>
        <p:txBody>
          <a:bodyPr/>
          <a:lstStyle/>
          <a:p>
            <a:fld id="{3676B4D0-81FC-FE4D-8D36-EB355FF11E4C}" type="datetimeFigureOut">
              <a:rPr lang="en-US" smtClean="0"/>
              <a:pPr/>
              <a:t>8/2/2021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lv-LV"/>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v-LV"/>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lv-LV"/>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10" name="Date Placeholder 9"/>
          <p:cNvSpPr>
            <a:spLocks noGrp="1"/>
          </p:cNvSpPr>
          <p:nvPr>
            <p:ph type="dt" sz="half" idx="10"/>
          </p:nvPr>
        </p:nvSpPr>
        <p:spPr/>
        <p:txBody>
          <a:bodyPr/>
          <a:lstStyle/>
          <a:p>
            <a:fld id="{3676B4D0-81FC-FE4D-8D36-EB355FF11E4C}" type="datetimeFigureOut">
              <a:rPr lang="en-US" smtClean="0"/>
              <a:pPr/>
              <a:t>8/2/2021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4E7BC2F8-02F2-5E40-9B4D-972A810089A3}"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lv-LV"/>
              <a:t>Click to edit Master title style</a:t>
            </a:r>
            <a:endParaRPr kumimoji="0" lang="en-US"/>
          </a:p>
        </p:txBody>
      </p:sp>
      <p:sp>
        <p:nvSpPr>
          <p:cNvPr id="12" name="Date Placeholder 11"/>
          <p:cNvSpPr>
            <a:spLocks noGrp="1"/>
          </p:cNvSpPr>
          <p:nvPr>
            <p:ph type="dt" sz="half" idx="10"/>
          </p:nvPr>
        </p:nvSpPr>
        <p:spPr/>
        <p:txBody>
          <a:bodyPr/>
          <a:lstStyle/>
          <a:p>
            <a:fld id="{3676B4D0-81FC-FE4D-8D36-EB355FF11E4C}" type="datetimeFigureOut">
              <a:rPr lang="en-US" smtClean="0"/>
              <a:pPr/>
              <a:t>8/2/2021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76B4D0-81FC-FE4D-8D36-EB355FF11E4C}" type="datetimeFigureOut">
              <a:rPr lang="en-US" smtClean="0"/>
              <a:pPr/>
              <a:t>8/2/2021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lv-LV"/>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lv-LV"/>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lv-LV"/>
              <a:t>Click to edit Master text styles</a:t>
            </a:r>
          </a:p>
          <a:p>
            <a:pPr lvl="1" eaLnBrk="1" latinLnBrk="0" hangingPunct="1"/>
            <a:r>
              <a:rPr lang="lv-LV"/>
              <a:t>Second level</a:t>
            </a:r>
          </a:p>
          <a:p>
            <a:pPr lvl="2" eaLnBrk="1" latinLnBrk="0" hangingPunct="1"/>
            <a:r>
              <a:rPr lang="lv-LV"/>
              <a:t>Third level</a:t>
            </a:r>
          </a:p>
          <a:p>
            <a:pPr lvl="3" eaLnBrk="1" latinLnBrk="0" hangingPunct="1"/>
            <a:r>
              <a:rPr lang="lv-LV"/>
              <a:t>Fourth level</a:t>
            </a:r>
          </a:p>
          <a:p>
            <a:pPr lvl="4" eaLnBrk="1" latinLnBrk="0" hangingPunct="1"/>
            <a:r>
              <a:rPr lang="lv-LV"/>
              <a:t>Fifth level</a:t>
            </a:r>
            <a:endParaRPr kumimoji="0" lang="en-US"/>
          </a:p>
        </p:txBody>
      </p:sp>
      <p:sp>
        <p:nvSpPr>
          <p:cNvPr id="25" name="Date Placeholder 24"/>
          <p:cNvSpPr>
            <a:spLocks noGrp="1"/>
          </p:cNvSpPr>
          <p:nvPr>
            <p:ph type="dt" sz="half" idx="10"/>
          </p:nvPr>
        </p:nvSpPr>
        <p:spPr/>
        <p:txBody>
          <a:bodyPr/>
          <a:lstStyle/>
          <a:p>
            <a:fld id="{3676B4D0-81FC-FE4D-8D36-EB355FF11E4C}" type="datetimeFigureOut">
              <a:rPr lang="en-US" smtClean="0"/>
              <a:pPr/>
              <a:t>8/2/2021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7BC2F8-02F2-5E40-9B4D-972A810089A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lv-LV"/>
              <a:t>Click icon to add picture</a:t>
            </a:r>
            <a:endParaRPr kumimoji="0" lang="en-US" dirty="0"/>
          </a:p>
        </p:txBody>
      </p:sp>
      <p:sp>
        <p:nvSpPr>
          <p:cNvPr id="7" name="Date Placeholder 6"/>
          <p:cNvSpPr>
            <a:spLocks noGrp="1"/>
          </p:cNvSpPr>
          <p:nvPr>
            <p:ph type="dt" sz="half" idx="10"/>
          </p:nvPr>
        </p:nvSpPr>
        <p:spPr/>
        <p:txBody>
          <a:bodyPr/>
          <a:lstStyle/>
          <a:p>
            <a:fld id="{3676B4D0-81FC-FE4D-8D36-EB355FF11E4C}" type="datetimeFigureOut">
              <a:rPr lang="en-US" smtClean="0"/>
              <a:pPr/>
              <a:t>8/2/2021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E7BC2F8-02F2-5E40-9B4D-972A810089A3}"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lv-LV"/>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lv-LV"/>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lv-LV"/>
              <a:t>Click to edit Master text styles</a:t>
            </a:r>
          </a:p>
          <a:p>
            <a:pPr lvl="1" eaLnBrk="1" latinLnBrk="0" hangingPunct="1"/>
            <a:r>
              <a:rPr kumimoji="0" lang="lv-LV"/>
              <a:t>Second level</a:t>
            </a:r>
          </a:p>
          <a:p>
            <a:pPr lvl="2" eaLnBrk="1" latinLnBrk="0" hangingPunct="1"/>
            <a:r>
              <a:rPr kumimoji="0" lang="lv-LV"/>
              <a:t>Third level</a:t>
            </a:r>
          </a:p>
          <a:p>
            <a:pPr lvl="3" eaLnBrk="1" latinLnBrk="0" hangingPunct="1"/>
            <a:r>
              <a:rPr kumimoji="0" lang="lv-LV"/>
              <a:t>Fourth level</a:t>
            </a:r>
          </a:p>
          <a:p>
            <a:pPr lvl="4" eaLnBrk="1" latinLnBrk="0" hangingPunct="1"/>
            <a:r>
              <a:rPr kumimoji="0" lang="lv-LV"/>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676B4D0-81FC-FE4D-8D36-EB355FF11E4C}" type="datetimeFigureOut">
              <a:rPr lang="en-US" smtClean="0"/>
              <a:pPr/>
              <a:t>8/2/2021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E7BC2F8-02F2-5E40-9B4D-972A810089A3}"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lv-LV"/>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AC07-2F1B-42DB-BAB4-9594E3486D3E}"/>
              </a:ext>
            </a:extLst>
          </p:cNvPr>
          <p:cNvSpPr>
            <a:spLocks noGrp="1"/>
          </p:cNvSpPr>
          <p:nvPr>
            <p:ph type="ctrTitle"/>
          </p:nvPr>
        </p:nvSpPr>
        <p:spPr>
          <a:xfrm>
            <a:off x="381000" y="727521"/>
            <a:ext cx="8458200" cy="1440160"/>
          </a:xfrm>
        </p:spPr>
        <p:txBody>
          <a:bodyPr>
            <a:normAutofit fontScale="90000"/>
          </a:bodyPr>
          <a:lstStyle/>
          <a:p>
            <a:pPr algn="ctr"/>
            <a:r>
              <a:rPr lang="lv-LV" dirty="0"/>
              <a:t>Sociālā atbalsta tīkls senioriem</a:t>
            </a:r>
            <a:br>
              <a:rPr lang="lv-LV" dirty="0"/>
            </a:br>
            <a:r>
              <a:rPr lang="lv-LV" dirty="0"/>
              <a:t> </a:t>
            </a:r>
            <a:br>
              <a:rPr lang="lv-LV" dirty="0"/>
            </a:br>
            <a:r>
              <a:rPr lang="lv-LV" sz="1800" dirty="0"/>
              <a:t>SOCIĀLĀS AKTIVITĀTeS SENIORIEM</a:t>
            </a:r>
          </a:p>
        </p:txBody>
      </p:sp>
      <p:pic>
        <p:nvPicPr>
          <p:cNvPr id="4" name="Picture 3">
            <a:extLst>
              <a:ext uri="{FF2B5EF4-FFF2-40B4-BE49-F238E27FC236}">
                <a16:creationId xmlns:a16="http://schemas.microsoft.com/office/drawing/2014/main" id="{4BDD9134-C563-4ABE-8B1F-A3A4C700B3DF}"/>
              </a:ext>
            </a:extLst>
          </p:cNvPr>
          <p:cNvPicPr>
            <a:picLocks noChangeAspect="1"/>
          </p:cNvPicPr>
          <p:nvPr/>
        </p:nvPicPr>
        <p:blipFill>
          <a:blip r:embed="rId2"/>
          <a:stretch>
            <a:fillRect/>
          </a:stretch>
        </p:blipFill>
        <p:spPr>
          <a:xfrm>
            <a:off x="1367495" y="2202505"/>
            <a:ext cx="6401355" cy="2731245"/>
          </a:xfrm>
          <a:prstGeom prst="rect">
            <a:avLst/>
          </a:prstGeom>
        </p:spPr>
      </p:pic>
      <p:sp>
        <p:nvSpPr>
          <p:cNvPr id="3" name="Subtitle 2">
            <a:extLst>
              <a:ext uri="{FF2B5EF4-FFF2-40B4-BE49-F238E27FC236}">
                <a16:creationId xmlns:a16="http://schemas.microsoft.com/office/drawing/2014/main" id="{904DB5F9-E407-4BBC-A460-BB2082880A50}"/>
              </a:ext>
            </a:extLst>
          </p:cNvPr>
          <p:cNvSpPr>
            <a:spLocks noGrp="1"/>
          </p:cNvSpPr>
          <p:nvPr>
            <p:ph type="subTitle" idx="1"/>
          </p:nvPr>
        </p:nvSpPr>
        <p:spPr>
          <a:xfrm>
            <a:off x="381000" y="2132856"/>
            <a:ext cx="8458200" cy="2880320"/>
          </a:xfrm>
        </p:spPr>
        <p:txBody>
          <a:bodyPr/>
          <a:lstStyle/>
          <a:p>
            <a:endParaRPr lang="lv-LV" dirty="0"/>
          </a:p>
        </p:txBody>
      </p:sp>
      <p:pic>
        <p:nvPicPr>
          <p:cNvPr id="6" name="Picture 5">
            <a:extLst>
              <a:ext uri="{FF2B5EF4-FFF2-40B4-BE49-F238E27FC236}">
                <a16:creationId xmlns:a16="http://schemas.microsoft.com/office/drawing/2014/main" id="{C1098C8F-9FB4-4152-AC67-5202A5E609ED}"/>
              </a:ext>
            </a:extLst>
          </p:cNvPr>
          <p:cNvPicPr>
            <a:picLocks noChangeAspect="1"/>
          </p:cNvPicPr>
          <p:nvPr/>
        </p:nvPicPr>
        <p:blipFill>
          <a:blip r:embed="rId3"/>
          <a:stretch>
            <a:fillRect/>
          </a:stretch>
        </p:blipFill>
        <p:spPr>
          <a:xfrm>
            <a:off x="5988664" y="5374509"/>
            <a:ext cx="1780186" cy="755970"/>
          </a:xfrm>
          <a:prstGeom prst="rect">
            <a:avLst/>
          </a:prstGeom>
        </p:spPr>
      </p:pic>
    </p:spTree>
    <p:extLst>
      <p:ext uri="{BB962C8B-B14F-4D97-AF65-F5344CB8AC3E}">
        <p14:creationId xmlns:p14="http://schemas.microsoft.com/office/powerpoint/2010/main" val="1552929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Paldies par uzmanību!</a:t>
            </a:r>
          </a:p>
        </p:txBody>
      </p:sp>
      <p:sp>
        <p:nvSpPr>
          <p:cNvPr id="3" name="TextBox 2">
            <a:extLst>
              <a:ext uri="{FF2B5EF4-FFF2-40B4-BE49-F238E27FC236}">
                <a16:creationId xmlns:a16="http://schemas.microsoft.com/office/drawing/2014/main" id="{2C8B87B3-79FF-4ACC-A121-72D82E35134E}"/>
              </a:ext>
            </a:extLst>
          </p:cNvPr>
          <p:cNvSpPr txBox="1"/>
          <p:nvPr/>
        </p:nvSpPr>
        <p:spPr>
          <a:xfrm>
            <a:off x="546448" y="5738128"/>
            <a:ext cx="8299648" cy="584775"/>
          </a:xfrm>
          <a:prstGeom prst="rect">
            <a:avLst/>
          </a:prstGeom>
          <a:noFill/>
        </p:spPr>
        <p:txBody>
          <a:bodyPr wrap="square" rtlCol="0">
            <a:spAutoFit/>
          </a:bodyPr>
          <a:lstStyle/>
          <a:p>
            <a:pPr algn="ctr"/>
            <a:r>
              <a:rPr lang="nn-NO" sz="3200" i="1" dirty="0"/>
              <a:t>Ko nevaram katrs atsevišķi, varam kopā!</a:t>
            </a:r>
            <a:endParaRPr lang="lv-LV" sz="3200" i="1" dirty="0"/>
          </a:p>
        </p:txBody>
      </p:sp>
      <p:pic>
        <p:nvPicPr>
          <p:cNvPr id="5" name="Picture 4">
            <a:extLst>
              <a:ext uri="{FF2B5EF4-FFF2-40B4-BE49-F238E27FC236}">
                <a16:creationId xmlns:a16="http://schemas.microsoft.com/office/drawing/2014/main" id="{7A9E7955-9FB8-4725-8B7A-B08E6931C2DC}"/>
              </a:ext>
            </a:extLst>
          </p:cNvPr>
          <p:cNvPicPr>
            <a:picLocks noChangeAspect="1"/>
          </p:cNvPicPr>
          <p:nvPr/>
        </p:nvPicPr>
        <p:blipFill>
          <a:blip r:embed="rId2"/>
          <a:stretch>
            <a:fillRect/>
          </a:stretch>
        </p:blipFill>
        <p:spPr>
          <a:xfrm>
            <a:off x="1364096" y="1400669"/>
            <a:ext cx="6415808" cy="40566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0253"/>
            <a:ext cx="8229600" cy="869497"/>
          </a:xfrm>
        </p:spPr>
        <p:txBody>
          <a:bodyPr>
            <a:normAutofit/>
          </a:bodyPr>
          <a:lstStyle/>
          <a:p>
            <a:pPr algn="ctr"/>
            <a:r>
              <a:rPr lang="lv-LV" sz="3200" dirty="0"/>
              <a:t>Sociālā atbalsta nozīmīgums</a:t>
            </a:r>
            <a:endParaRPr lang="ru-RU" sz="3200" dirty="0"/>
          </a:p>
        </p:txBody>
      </p:sp>
      <p:grpSp>
        <p:nvGrpSpPr>
          <p:cNvPr id="59" name="Group 74">
            <a:extLst>
              <a:ext uri="{FF2B5EF4-FFF2-40B4-BE49-F238E27FC236}">
                <a16:creationId xmlns:a16="http://schemas.microsoft.com/office/drawing/2014/main" id="{72A05937-35EB-4B99-ABF7-DDB458FB0A5E}"/>
              </a:ext>
            </a:extLst>
          </p:cNvPr>
          <p:cNvGrpSpPr/>
          <p:nvPr/>
        </p:nvGrpSpPr>
        <p:grpSpPr>
          <a:xfrm>
            <a:off x="101183" y="1957636"/>
            <a:ext cx="8474343" cy="4075339"/>
            <a:chOff x="1376029" y="887897"/>
            <a:chExt cx="9885245" cy="5622495"/>
          </a:xfrm>
        </p:grpSpPr>
        <p:grpSp>
          <p:nvGrpSpPr>
            <p:cNvPr id="60" name="Group 73">
              <a:extLst>
                <a:ext uri="{FF2B5EF4-FFF2-40B4-BE49-F238E27FC236}">
                  <a16:creationId xmlns:a16="http://schemas.microsoft.com/office/drawing/2014/main" id="{AAB660FA-41FA-4CFB-A444-3D1F895DB55F}"/>
                </a:ext>
              </a:extLst>
            </p:cNvPr>
            <p:cNvGrpSpPr/>
            <p:nvPr/>
          </p:nvGrpSpPr>
          <p:grpSpPr>
            <a:xfrm>
              <a:off x="3335801" y="887897"/>
              <a:ext cx="5913166" cy="1785916"/>
              <a:chOff x="3335801" y="887897"/>
              <a:chExt cx="5913166" cy="1785916"/>
            </a:xfrm>
          </p:grpSpPr>
          <p:sp>
            <p:nvSpPr>
              <p:cNvPr id="101" name="Freeform 17">
                <a:extLst>
                  <a:ext uri="{FF2B5EF4-FFF2-40B4-BE49-F238E27FC236}">
                    <a16:creationId xmlns:a16="http://schemas.microsoft.com/office/drawing/2014/main" id="{2D8D3E9F-123B-42F3-96F9-BC64E70B8B7A}"/>
                  </a:ext>
                </a:extLst>
              </p:cNvPr>
              <p:cNvSpPr/>
              <p:nvPr/>
            </p:nvSpPr>
            <p:spPr>
              <a:xfrm flipH="1">
                <a:off x="3335801" y="887897"/>
                <a:ext cx="5913166" cy="1785916"/>
              </a:xfrm>
              <a:custGeom>
                <a:avLst/>
                <a:gdLst>
                  <a:gd name="connsiteX0" fmla="*/ 6153394 w 7283845"/>
                  <a:gd name="connsiteY0" fmla="*/ 0 h 1949053"/>
                  <a:gd name="connsiteX1" fmla="*/ 5401326 w 7283845"/>
                  <a:gd name="connsiteY1" fmla="*/ 1296669 h 1949053"/>
                  <a:gd name="connsiteX2" fmla="*/ 4556289 w 7283845"/>
                  <a:gd name="connsiteY2" fmla="*/ 1296669 h 1949053"/>
                  <a:gd name="connsiteX3" fmla="*/ 4487222 w 7283845"/>
                  <a:gd name="connsiteY3" fmla="*/ 1296669 h 1949053"/>
                  <a:gd name="connsiteX4" fmla="*/ 0 w 7283845"/>
                  <a:gd name="connsiteY4" fmla="*/ 1296669 h 1949053"/>
                  <a:gd name="connsiteX5" fmla="*/ 0 w 7283845"/>
                  <a:gd name="connsiteY5" fmla="*/ 1339794 h 1949053"/>
                  <a:gd name="connsiteX6" fmla="*/ 4260147 w 7283845"/>
                  <a:gd name="connsiteY6" fmla="*/ 1339794 h 1949053"/>
                  <a:gd name="connsiteX7" fmla="*/ 4352712 w 7283845"/>
                  <a:gd name="connsiteY7" fmla="*/ 1378136 h 1949053"/>
                  <a:gd name="connsiteX8" fmla="*/ 4370431 w 7283845"/>
                  <a:gd name="connsiteY8" fmla="*/ 1404417 h 1949053"/>
                  <a:gd name="connsiteX9" fmla="*/ 4378688 w 7283845"/>
                  <a:gd name="connsiteY9" fmla="*/ 1404417 h 1949053"/>
                  <a:gd name="connsiteX10" fmla="*/ 4378489 w 7283845"/>
                  <a:gd name="connsiteY10" fmla="*/ 1405402 h 1949053"/>
                  <a:gd name="connsiteX11" fmla="*/ 4378489 w 7283845"/>
                  <a:gd name="connsiteY11" fmla="*/ 1416367 h 1949053"/>
                  <a:gd name="connsiteX12" fmla="*/ 4380767 w 7283845"/>
                  <a:gd name="connsiteY12" fmla="*/ 1419746 h 1949053"/>
                  <a:gd name="connsiteX13" fmla="*/ 4391054 w 7283845"/>
                  <a:gd name="connsiteY13" fmla="*/ 1470701 h 1949053"/>
                  <a:gd name="connsiteX14" fmla="*/ 4391054 w 7283845"/>
                  <a:gd name="connsiteY14" fmla="*/ 1888607 h 1949053"/>
                  <a:gd name="connsiteX15" fmla="*/ 4410336 w 7283845"/>
                  <a:gd name="connsiteY15" fmla="*/ 1917206 h 1949053"/>
                  <a:gd name="connsiteX16" fmla="*/ 4487222 w 7283845"/>
                  <a:gd name="connsiteY16" fmla="*/ 1949053 h 1949053"/>
                  <a:gd name="connsiteX17" fmla="*/ 5022943 w 7283845"/>
                  <a:gd name="connsiteY17" fmla="*/ 1949053 h 1949053"/>
                  <a:gd name="connsiteX18" fmla="*/ 7282310 w 7283845"/>
                  <a:gd name="connsiteY18" fmla="*/ 1949053 h 1949053"/>
                  <a:gd name="connsiteX19" fmla="*/ 7283845 w 7283845"/>
                  <a:gd name="connsiteY19" fmla="*/ 1949053 h 194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3845" h="1949053">
                    <a:moveTo>
                      <a:pt x="6153394" y="0"/>
                    </a:moveTo>
                    <a:lnTo>
                      <a:pt x="5401326" y="1296669"/>
                    </a:lnTo>
                    <a:lnTo>
                      <a:pt x="4556289" y="1296669"/>
                    </a:lnTo>
                    <a:lnTo>
                      <a:pt x="4487222" y="1296669"/>
                    </a:lnTo>
                    <a:lnTo>
                      <a:pt x="0" y="1296669"/>
                    </a:lnTo>
                    <a:lnTo>
                      <a:pt x="0" y="1339794"/>
                    </a:lnTo>
                    <a:lnTo>
                      <a:pt x="4260147" y="1339794"/>
                    </a:lnTo>
                    <a:cubicBezTo>
                      <a:pt x="4296296" y="1339794"/>
                      <a:pt x="4329023" y="1354446"/>
                      <a:pt x="4352712" y="1378136"/>
                    </a:cubicBezTo>
                    <a:lnTo>
                      <a:pt x="4370431" y="1404417"/>
                    </a:lnTo>
                    <a:lnTo>
                      <a:pt x="4378688" y="1404417"/>
                    </a:lnTo>
                    <a:lnTo>
                      <a:pt x="4378489" y="1405402"/>
                    </a:lnTo>
                    <a:lnTo>
                      <a:pt x="4378489" y="1416367"/>
                    </a:lnTo>
                    <a:lnTo>
                      <a:pt x="4380767" y="1419746"/>
                    </a:lnTo>
                    <a:cubicBezTo>
                      <a:pt x="4387391" y="1435408"/>
                      <a:pt x="4391054" y="1452627"/>
                      <a:pt x="4391054" y="1470701"/>
                    </a:cubicBezTo>
                    <a:lnTo>
                      <a:pt x="4391054" y="1888607"/>
                    </a:lnTo>
                    <a:lnTo>
                      <a:pt x="4410336" y="1917206"/>
                    </a:lnTo>
                    <a:cubicBezTo>
                      <a:pt x="4430013" y="1936883"/>
                      <a:pt x="4457196" y="1949053"/>
                      <a:pt x="4487222" y="1949053"/>
                    </a:cubicBezTo>
                    <a:lnTo>
                      <a:pt x="5022943" y="1949053"/>
                    </a:lnTo>
                    <a:lnTo>
                      <a:pt x="7282310" y="1949053"/>
                    </a:lnTo>
                    <a:lnTo>
                      <a:pt x="7283845" y="1949053"/>
                    </a:lnTo>
                    <a:close/>
                  </a:path>
                </a:pathLst>
              </a:custGeom>
              <a:solidFill>
                <a:srgbClr val="479BE7"/>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050" dirty="0">
                  <a:latin typeface="Arial" panose="020B0604020202020204" pitchFamily="34" charset="0"/>
                  <a:cs typeface="Arial" panose="020B0604020202020204" pitchFamily="34" charset="0"/>
                </a:endParaRPr>
              </a:p>
            </p:txBody>
          </p:sp>
          <p:grpSp>
            <p:nvGrpSpPr>
              <p:cNvPr id="102" name="Group 35">
                <a:extLst>
                  <a:ext uri="{FF2B5EF4-FFF2-40B4-BE49-F238E27FC236}">
                    <a16:creationId xmlns:a16="http://schemas.microsoft.com/office/drawing/2014/main" id="{95CD63E8-617B-4ED8-9F91-9F222CCD6333}"/>
                  </a:ext>
                </a:extLst>
              </p:cNvPr>
              <p:cNvGrpSpPr/>
              <p:nvPr/>
            </p:nvGrpSpPr>
            <p:grpSpPr>
              <a:xfrm>
                <a:off x="3903642" y="1851994"/>
                <a:ext cx="714227" cy="647075"/>
                <a:chOff x="4014847" y="1716470"/>
                <a:chExt cx="679100" cy="615250"/>
              </a:xfrm>
            </p:grpSpPr>
            <p:sp>
              <p:nvSpPr>
                <p:cNvPr id="106" name="Rectangle: Rounded Corners 18">
                  <a:extLst>
                    <a:ext uri="{FF2B5EF4-FFF2-40B4-BE49-F238E27FC236}">
                      <a16:creationId xmlns:a16="http://schemas.microsoft.com/office/drawing/2014/main" id="{34595F8F-1C42-483A-BABC-B38BAACBA477}"/>
                    </a:ext>
                  </a:extLst>
                </p:cNvPr>
                <p:cNvSpPr/>
                <p:nvPr/>
              </p:nvSpPr>
              <p:spPr>
                <a:xfrm>
                  <a:off x="4014847" y="1716470"/>
                  <a:ext cx="679100" cy="615250"/>
                </a:xfrm>
                <a:prstGeom prst="roundRect">
                  <a:avLst/>
                </a:prstGeom>
                <a:solidFill>
                  <a:schemeClr val="tx1">
                    <a:alpha val="10000"/>
                  </a:schemeClr>
                </a:solid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grpSp>
              <p:nvGrpSpPr>
                <p:cNvPr id="107" name="Group 19">
                  <a:extLst>
                    <a:ext uri="{FF2B5EF4-FFF2-40B4-BE49-F238E27FC236}">
                      <a16:creationId xmlns:a16="http://schemas.microsoft.com/office/drawing/2014/main" id="{2CFC215B-951F-4773-888B-D6ED37FEF231}"/>
                    </a:ext>
                  </a:extLst>
                </p:cNvPr>
                <p:cNvGrpSpPr/>
                <p:nvPr/>
              </p:nvGrpSpPr>
              <p:grpSpPr>
                <a:xfrm>
                  <a:off x="4038099" y="1820657"/>
                  <a:ext cx="632596" cy="406876"/>
                  <a:chOff x="13119100" y="-8732383"/>
                  <a:chExt cx="3873500" cy="2491375"/>
                </a:xfrm>
                <a:solidFill>
                  <a:schemeClr val="bg1"/>
                </a:solidFill>
              </p:grpSpPr>
              <p:sp>
                <p:nvSpPr>
                  <p:cNvPr id="108" name="Freeform 2">
                    <a:extLst>
                      <a:ext uri="{FF2B5EF4-FFF2-40B4-BE49-F238E27FC236}">
                        <a16:creationId xmlns:a16="http://schemas.microsoft.com/office/drawing/2014/main" id="{D33A26DD-6BD4-482E-8E1B-DA0EF18F0AFD}"/>
                      </a:ext>
                    </a:extLst>
                  </p:cNvPr>
                  <p:cNvSpPr/>
                  <p:nvPr/>
                </p:nvSpPr>
                <p:spPr>
                  <a:xfrm>
                    <a:off x="13119100" y="-8732383"/>
                    <a:ext cx="3873500" cy="1526266"/>
                  </a:xfrm>
                  <a:custGeom>
                    <a:avLst/>
                    <a:gdLst>
                      <a:gd name="connsiteX0" fmla="*/ 1930229 w 3873500"/>
                      <a:gd name="connsiteY0" fmla="*/ 0 h 1526266"/>
                      <a:gd name="connsiteX1" fmla="*/ 3873500 w 3873500"/>
                      <a:gd name="connsiteY1" fmla="*/ 560810 h 1526266"/>
                      <a:gd name="connsiteX2" fmla="*/ 2913134 w 3873500"/>
                      <a:gd name="connsiteY2" fmla="*/ 1022291 h 1526266"/>
                      <a:gd name="connsiteX3" fmla="*/ 1913777 w 3873500"/>
                      <a:gd name="connsiteY3" fmla="*/ 576413 h 1526266"/>
                      <a:gd name="connsiteX4" fmla="*/ 1874024 w 3873500"/>
                      <a:gd name="connsiteY4" fmla="*/ 665512 h 1526266"/>
                      <a:gd name="connsiteX5" fmla="*/ 2797846 w 3873500"/>
                      <a:gd name="connsiteY5" fmla="*/ 1077689 h 1526266"/>
                      <a:gd name="connsiteX6" fmla="*/ 1864334 w 3873500"/>
                      <a:gd name="connsiteY6" fmla="*/ 1526266 h 1526266"/>
                      <a:gd name="connsiteX7" fmla="*/ 0 w 3873500"/>
                      <a:gd name="connsiteY7" fmla="*/ 560810 h 1526266"/>
                      <a:gd name="connsiteX8" fmla="*/ 1930229 w 3873500"/>
                      <a:gd name="connsiteY8" fmla="*/ 0 h 15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500" h="1526266">
                        <a:moveTo>
                          <a:pt x="1930229" y="0"/>
                        </a:moveTo>
                        <a:lnTo>
                          <a:pt x="3873500" y="560810"/>
                        </a:lnTo>
                        <a:lnTo>
                          <a:pt x="2913134" y="1022291"/>
                        </a:lnTo>
                        <a:lnTo>
                          <a:pt x="1913777" y="576413"/>
                        </a:lnTo>
                        <a:lnTo>
                          <a:pt x="1874024" y="665512"/>
                        </a:lnTo>
                        <a:lnTo>
                          <a:pt x="2797846" y="1077689"/>
                        </a:lnTo>
                        <a:lnTo>
                          <a:pt x="1864334" y="1526266"/>
                        </a:lnTo>
                        <a:lnTo>
                          <a:pt x="0" y="560810"/>
                        </a:lnTo>
                        <a:cubicBezTo>
                          <a:pt x="556463" y="391263"/>
                          <a:pt x="1491145" y="104337"/>
                          <a:pt x="193022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109" name="Freeform 3">
                    <a:extLst>
                      <a:ext uri="{FF2B5EF4-FFF2-40B4-BE49-F238E27FC236}">
                        <a16:creationId xmlns:a16="http://schemas.microsoft.com/office/drawing/2014/main" id="{D765FB32-B85C-4889-A773-A10A8E039210}"/>
                      </a:ext>
                    </a:extLst>
                  </p:cNvPr>
                  <p:cNvSpPr/>
                  <p:nvPr/>
                </p:nvSpPr>
                <p:spPr>
                  <a:xfrm>
                    <a:off x="13906087" y="-7615606"/>
                    <a:ext cx="2299527" cy="1316406"/>
                  </a:xfrm>
                  <a:custGeom>
                    <a:avLst/>
                    <a:gdLst>
                      <a:gd name="connsiteX0" fmla="*/ 2299527 w 2299527"/>
                      <a:gd name="connsiteY0" fmla="*/ 0 h 1316406"/>
                      <a:gd name="connsiteX1" fmla="*/ 2299527 w 2299527"/>
                      <a:gd name="connsiteY1" fmla="*/ 872781 h 1316406"/>
                      <a:gd name="connsiteX2" fmla="*/ 2273781 w 2299527"/>
                      <a:gd name="connsiteY2" fmla="*/ 863358 h 1316406"/>
                      <a:gd name="connsiteX3" fmla="*/ 1994313 w 2299527"/>
                      <a:gd name="connsiteY3" fmla="*/ 821106 h 1316406"/>
                      <a:gd name="connsiteX4" fmla="*/ 1215016 w 2299527"/>
                      <a:gd name="connsiteY4" fmla="*/ 1235455 h 1316406"/>
                      <a:gd name="connsiteX5" fmla="*/ 1171077 w 2299527"/>
                      <a:gd name="connsiteY5" fmla="*/ 1316406 h 1316406"/>
                      <a:gd name="connsiteX6" fmla="*/ 1064949 w 2299527"/>
                      <a:gd name="connsiteY6" fmla="*/ 1316406 h 1316406"/>
                      <a:gd name="connsiteX7" fmla="*/ 1021010 w 2299527"/>
                      <a:gd name="connsiteY7" fmla="*/ 1235455 h 1316406"/>
                      <a:gd name="connsiteX8" fmla="*/ 241713 w 2299527"/>
                      <a:gd name="connsiteY8" fmla="*/ 821106 h 1316406"/>
                      <a:gd name="connsiteX9" fmla="*/ 52311 w 2299527"/>
                      <a:gd name="connsiteY9" fmla="*/ 840200 h 1316406"/>
                      <a:gd name="connsiteX10" fmla="*/ 0 w 2299527"/>
                      <a:gd name="connsiteY10" fmla="*/ 853650 h 1316406"/>
                      <a:gd name="connsiteX11" fmla="*/ 0 w 2299527"/>
                      <a:gd name="connsiteY11" fmla="*/ 29379 h 1316406"/>
                      <a:gd name="connsiteX12" fmla="*/ 1077347 w 2299527"/>
                      <a:gd name="connsiteY12" fmla="*/ 587289 h 131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9527" h="1316406">
                        <a:moveTo>
                          <a:pt x="2299527" y="0"/>
                        </a:moveTo>
                        <a:lnTo>
                          <a:pt x="2299527" y="872781"/>
                        </a:lnTo>
                        <a:lnTo>
                          <a:pt x="2273781" y="863358"/>
                        </a:lnTo>
                        <a:cubicBezTo>
                          <a:pt x="2185497" y="835899"/>
                          <a:pt x="2091632" y="821106"/>
                          <a:pt x="1994313" y="821106"/>
                        </a:cubicBezTo>
                        <a:cubicBezTo>
                          <a:pt x="1669915" y="821106"/>
                          <a:pt x="1383905" y="985467"/>
                          <a:pt x="1215016" y="1235455"/>
                        </a:cubicBezTo>
                        <a:lnTo>
                          <a:pt x="1171077" y="1316406"/>
                        </a:lnTo>
                        <a:lnTo>
                          <a:pt x="1064949" y="1316406"/>
                        </a:lnTo>
                        <a:lnTo>
                          <a:pt x="1021010" y="1235455"/>
                        </a:lnTo>
                        <a:cubicBezTo>
                          <a:pt x="852121" y="985467"/>
                          <a:pt x="566111" y="821106"/>
                          <a:pt x="241713" y="821106"/>
                        </a:cubicBezTo>
                        <a:cubicBezTo>
                          <a:pt x="176833" y="821106"/>
                          <a:pt x="113489" y="827681"/>
                          <a:pt x="52311" y="840200"/>
                        </a:cubicBezTo>
                        <a:lnTo>
                          <a:pt x="0" y="853650"/>
                        </a:lnTo>
                        <a:lnTo>
                          <a:pt x="0" y="29379"/>
                        </a:lnTo>
                        <a:lnTo>
                          <a:pt x="1077347" y="58728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sp>
                <p:nvSpPr>
                  <p:cNvPr id="110" name="Freeform 4">
                    <a:extLst>
                      <a:ext uri="{FF2B5EF4-FFF2-40B4-BE49-F238E27FC236}">
                        <a16:creationId xmlns:a16="http://schemas.microsoft.com/office/drawing/2014/main" id="{A586978F-83C9-4BD6-A8D4-D724592037A0}"/>
                      </a:ext>
                    </a:extLst>
                  </p:cNvPr>
                  <p:cNvSpPr/>
                  <p:nvPr/>
                </p:nvSpPr>
                <p:spPr>
                  <a:xfrm rot="20729669">
                    <a:off x="15950684" y="-7996540"/>
                    <a:ext cx="620252" cy="1755532"/>
                  </a:xfrm>
                  <a:custGeom>
                    <a:avLst/>
                    <a:gdLst>
                      <a:gd name="connsiteX0" fmla="*/ 21223 w 474875"/>
                      <a:gd name="connsiteY0" fmla="*/ 0 h 1447263"/>
                      <a:gd name="connsiteX1" fmla="*/ 384086 w 474875"/>
                      <a:gd name="connsiteY1" fmla="*/ 318669 h 1447263"/>
                      <a:gd name="connsiteX2" fmla="*/ 393835 w 474875"/>
                      <a:gd name="connsiteY2" fmla="*/ 684389 h 1447263"/>
                      <a:gd name="connsiteX3" fmla="*/ 378185 w 474875"/>
                      <a:gd name="connsiteY3" fmla="*/ 803336 h 1447263"/>
                      <a:gd name="connsiteX4" fmla="*/ 389182 w 474875"/>
                      <a:gd name="connsiteY4" fmla="*/ 801389 h 1447263"/>
                      <a:gd name="connsiteX5" fmla="*/ 426807 w 474875"/>
                      <a:gd name="connsiteY5" fmla="*/ 809704 h 1447263"/>
                      <a:gd name="connsiteX6" fmla="*/ 447532 w 474875"/>
                      <a:gd name="connsiteY6" fmla="*/ 842188 h 1447263"/>
                      <a:gd name="connsiteX7" fmla="*/ 451895 w 474875"/>
                      <a:gd name="connsiteY7" fmla="*/ 866838 h 1447263"/>
                      <a:gd name="connsiteX8" fmla="*/ 443581 w 474875"/>
                      <a:gd name="connsiteY8" fmla="*/ 904462 h 1447263"/>
                      <a:gd name="connsiteX9" fmla="*/ 416022 w 474875"/>
                      <a:gd name="connsiteY9" fmla="*/ 922045 h 1447263"/>
                      <a:gd name="connsiteX10" fmla="*/ 474875 w 474875"/>
                      <a:gd name="connsiteY10" fmla="*/ 1447263 h 1447263"/>
                      <a:gd name="connsiteX11" fmla="*/ 243296 w 474875"/>
                      <a:gd name="connsiteY11" fmla="*/ 1432962 h 1447263"/>
                      <a:gd name="connsiteX12" fmla="*/ 321458 w 474875"/>
                      <a:gd name="connsiteY12" fmla="*/ 938870 h 1447263"/>
                      <a:gd name="connsiteX13" fmla="*/ 289324 w 474875"/>
                      <a:gd name="connsiteY13" fmla="*/ 931768 h 1447263"/>
                      <a:gd name="connsiteX14" fmla="*/ 268599 w 474875"/>
                      <a:gd name="connsiteY14" fmla="*/ 899284 h 1447263"/>
                      <a:gd name="connsiteX15" fmla="*/ 264236 w 474875"/>
                      <a:gd name="connsiteY15" fmla="*/ 874634 h 1447263"/>
                      <a:gd name="connsiteX16" fmla="*/ 305035 w 474875"/>
                      <a:gd name="connsiteY16" fmla="*/ 816285 h 1447263"/>
                      <a:gd name="connsiteX17" fmla="*/ 332191 w 474875"/>
                      <a:gd name="connsiteY17" fmla="*/ 811478 h 1447263"/>
                      <a:gd name="connsiteX18" fmla="*/ 334713 w 474875"/>
                      <a:gd name="connsiteY18" fmla="*/ 782673 h 1447263"/>
                      <a:gd name="connsiteX19" fmla="*/ 343360 w 474875"/>
                      <a:gd name="connsiteY19" fmla="*/ 358732 h 1447263"/>
                      <a:gd name="connsiteX20" fmla="*/ 0 w 474875"/>
                      <a:gd name="connsiteY20" fmla="*/ 79682 h 1447263"/>
                      <a:gd name="connsiteX0" fmla="*/ 21223 w 474875"/>
                      <a:gd name="connsiteY0" fmla="*/ 0 h 1447263"/>
                      <a:gd name="connsiteX1" fmla="*/ 384086 w 474875"/>
                      <a:gd name="connsiteY1" fmla="*/ 318669 h 1447263"/>
                      <a:gd name="connsiteX2" fmla="*/ 393835 w 474875"/>
                      <a:gd name="connsiteY2" fmla="*/ 684389 h 1447263"/>
                      <a:gd name="connsiteX3" fmla="*/ 378185 w 474875"/>
                      <a:gd name="connsiteY3" fmla="*/ 803336 h 1447263"/>
                      <a:gd name="connsiteX4" fmla="*/ 389182 w 474875"/>
                      <a:gd name="connsiteY4" fmla="*/ 801389 h 1447263"/>
                      <a:gd name="connsiteX5" fmla="*/ 426807 w 474875"/>
                      <a:gd name="connsiteY5" fmla="*/ 809704 h 1447263"/>
                      <a:gd name="connsiteX6" fmla="*/ 447532 w 474875"/>
                      <a:gd name="connsiteY6" fmla="*/ 842188 h 1447263"/>
                      <a:gd name="connsiteX7" fmla="*/ 451895 w 474875"/>
                      <a:gd name="connsiteY7" fmla="*/ 866838 h 1447263"/>
                      <a:gd name="connsiteX8" fmla="*/ 443581 w 474875"/>
                      <a:gd name="connsiteY8" fmla="*/ 904462 h 1447263"/>
                      <a:gd name="connsiteX9" fmla="*/ 416022 w 474875"/>
                      <a:gd name="connsiteY9" fmla="*/ 922045 h 1447263"/>
                      <a:gd name="connsiteX10" fmla="*/ 474875 w 474875"/>
                      <a:gd name="connsiteY10" fmla="*/ 1447263 h 1447263"/>
                      <a:gd name="connsiteX11" fmla="*/ 243296 w 474875"/>
                      <a:gd name="connsiteY11" fmla="*/ 1432962 h 1447263"/>
                      <a:gd name="connsiteX12" fmla="*/ 321458 w 474875"/>
                      <a:gd name="connsiteY12" fmla="*/ 938870 h 1447263"/>
                      <a:gd name="connsiteX13" fmla="*/ 289324 w 474875"/>
                      <a:gd name="connsiteY13" fmla="*/ 931768 h 1447263"/>
                      <a:gd name="connsiteX14" fmla="*/ 268599 w 474875"/>
                      <a:gd name="connsiteY14" fmla="*/ 899284 h 1447263"/>
                      <a:gd name="connsiteX15" fmla="*/ 264236 w 474875"/>
                      <a:gd name="connsiteY15" fmla="*/ 874634 h 1447263"/>
                      <a:gd name="connsiteX16" fmla="*/ 305035 w 474875"/>
                      <a:gd name="connsiteY16" fmla="*/ 816285 h 1447263"/>
                      <a:gd name="connsiteX17" fmla="*/ 332191 w 474875"/>
                      <a:gd name="connsiteY17" fmla="*/ 811478 h 1447263"/>
                      <a:gd name="connsiteX18" fmla="*/ 334713 w 474875"/>
                      <a:gd name="connsiteY18" fmla="*/ 782673 h 1447263"/>
                      <a:gd name="connsiteX19" fmla="*/ 328481 w 474875"/>
                      <a:gd name="connsiteY19" fmla="*/ 338016 h 1447263"/>
                      <a:gd name="connsiteX20" fmla="*/ 0 w 474875"/>
                      <a:gd name="connsiteY20" fmla="*/ 79682 h 1447263"/>
                      <a:gd name="connsiteX21" fmla="*/ 21223 w 474875"/>
                      <a:gd name="connsiteY21" fmla="*/ 0 h 1447263"/>
                      <a:gd name="connsiteX0" fmla="*/ 21223 w 474875"/>
                      <a:gd name="connsiteY0" fmla="*/ 0 h 1447263"/>
                      <a:gd name="connsiteX1" fmla="*/ 384086 w 474875"/>
                      <a:gd name="connsiteY1" fmla="*/ 318669 h 1447263"/>
                      <a:gd name="connsiteX2" fmla="*/ 393835 w 474875"/>
                      <a:gd name="connsiteY2" fmla="*/ 684389 h 1447263"/>
                      <a:gd name="connsiteX3" fmla="*/ 378185 w 474875"/>
                      <a:gd name="connsiteY3" fmla="*/ 803336 h 1447263"/>
                      <a:gd name="connsiteX4" fmla="*/ 389182 w 474875"/>
                      <a:gd name="connsiteY4" fmla="*/ 801389 h 1447263"/>
                      <a:gd name="connsiteX5" fmla="*/ 426807 w 474875"/>
                      <a:gd name="connsiteY5" fmla="*/ 809704 h 1447263"/>
                      <a:gd name="connsiteX6" fmla="*/ 447532 w 474875"/>
                      <a:gd name="connsiteY6" fmla="*/ 842188 h 1447263"/>
                      <a:gd name="connsiteX7" fmla="*/ 451895 w 474875"/>
                      <a:gd name="connsiteY7" fmla="*/ 866838 h 1447263"/>
                      <a:gd name="connsiteX8" fmla="*/ 443581 w 474875"/>
                      <a:gd name="connsiteY8" fmla="*/ 904462 h 1447263"/>
                      <a:gd name="connsiteX9" fmla="*/ 416022 w 474875"/>
                      <a:gd name="connsiteY9" fmla="*/ 922045 h 1447263"/>
                      <a:gd name="connsiteX10" fmla="*/ 474875 w 474875"/>
                      <a:gd name="connsiteY10" fmla="*/ 1447263 h 1447263"/>
                      <a:gd name="connsiteX11" fmla="*/ 243296 w 474875"/>
                      <a:gd name="connsiteY11" fmla="*/ 1432962 h 1447263"/>
                      <a:gd name="connsiteX12" fmla="*/ 321458 w 474875"/>
                      <a:gd name="connsiteY12" fmla="*/ 938870 h 1447263"/>
                      <a:gd name="connsiteX13" fmla="*/ 289324 w 474875"/>
                      <a:gd name="connsiteY13" fmla="*/ 931768 h 1447263"/>
                      <a:gd name="connsiteX14" fmla="*/ 268599 w 474875"/>
                      <a:gd name="connsiteY14" fmla="*/ 899284 h 1447263"/>
                      <a:gd name="connsiteX15" fmla="*/ 264236 w 474875"/>
                      <a:gd name="connsiteY15" fmla="*/ 874634 h 1447263"/>
                      <a:gd name="connsiteX16" fmla="*/ 305035 w 474875"/>
                      <a:gd name="connsiteY16" fmla="*/ 816285 h 1447263"/>
                      <a:gd name="connsiteX17" fmla="*/ 332191 w 474875"/>
                      <a:gd name="connsiteY17" fmla="*/ 811478 h 1447263"/>
                      <a:gd name="connsiteX18" fmla="*/ 334713 w 474875"/>
                      <a:gd name="connsiteY18" fmla="*/ 782673 h 1447263"/>
                      <a:gd name="connsiteX19" fmla="*/ 328481 w 474875"/>
                      <a:gd name="connsiteY19" fmla="*/ 338016 h 1447263"/>
                      <a:gd name="connsiteX20" fmla="*/ 0 w 474875"/>
                      <a:gd name="connsiteY20" fmla="*/ 79682 h 1447263"/>
                      <a:gd name="connsiteX21" fmla="*/ 21223 w 474875"/>
                      <a:gd name="connsiteY21" fmla="*/ 0 h 1447263"/>
                      <a:gd name="connsiteX0" fmla="*/ 21223 w 474875"/>
                      <a:gd name="connsiteY0" fmla="*/ 0 h 1447263"/>
                      <a:gd name="connsiteX1" fmla="*/ 384086 w 474875"/>
                      <a:gd name="connsiteY1" fmla="*/ 318669 h 1447263"/>
                      <a:gd name="connsiteX2" fmla="*/ 393835 w 474875"/>
                      <a:gd name="connsiteY2" fmla="*/ 684389 h 1447263"/>
                      <a:gd name="connsiteX3" fmla="*/ 378185 w 474875"/>
                      <a:gd name="connsiteY3" fmla="*/ 803336 h 1447263"/>
                      <a:gd name="connsiteX4" fmla="*/ 389182 w 474875"/>
                      <a:gd name="connsiteY4" fmla="*/ 801389 h 1447263"/>
                      <a:gd name="connsiteX5" fmla="*/ 426807 w 474875"/>
                      <a:gd name="connsiteY5" fmla="*/ 809704 h 1447263"/>
                      <a:gd name="connsiteX6" fmla="*/ 447532 w 474875"/>
                      <a:gd name="connsiteY6" fmla="*/ 842188 h 1447263"/>
                      <a:gd name="connsiteX7" fmla="*/ 451895 w 474875"/>
                      <a:gd name="connsiteY7" fmla="*/ 866838 h 1447263"/>
                      <a:gd name="connsiteX8" fmla="*/ 443581 w 474875"/>
                      <a:gd name="connsiteY8" fmla="*/ 904462 h 1447263"/>
                      <a:gd name="connsiteX9" fmla="*/ 416022 w 474875"/>
                      <a:gd name="connsiteY9" fmla="*/ 922045 h 1447263"/>
                      <a:gd name="connsiteX10" fmla="*/ 474875 w 474875"/>
                      <a:gd name="connsiteY10" fmla="*/ 1447263 h 1447263"/>
                      <a:gd name="connsiteX11" fmla="*/ 243296 w 474875"/>
                      <a:gd name="connsiteY11" fmla="*/ 1432962 h 1447263"/>
                      <a:gd name="connsiteX12" fmla="*/ 321458 w 474875"/>
                      <a:gd name="connsiteY12" fmla="*/ 938870 h 1447263"/>
                      <a:gd name="connsiteX13" fmla="*/ 289324 w 474875"/>
                      <a:gd name="connsiteY13" fmla="*/ 931768 h 1447263"/>
                      <a:gd name="connsiteX14" fmla="*/ 268599 w 474875"/>
                      <a:gd name="connsiteY14" fmla="*/ 899284 h 1447263"/>
                      <a:gd name="connsiteX15" fmla="*/ 264236 w 474875"/>
                      <a:gd name="connsiteY15" fmla="*/ 874634 h 1447263"/>
                      <a:gd name="connsiteX16" fmla="*/ 305035 w 474875"/>
                      <a:gd name="connsiteY16" fmla="*/ 816285 h 1447263"/>
                      <a:gd name="connsiteX17" fmla="*/ 332191 w 474875"/>
                      <a:gd name="connsiteY17" fmla="*/ 811478 h 1447263"/>
                      <a:gd name="connsiteX18" fmla="*/ 334713 w 474875"/>
                      <a:gd name="connsiteY18" fmla="*/ 782673 h 1447263"/>
                      <a:gd name="connsiteX19" fmla="*/ 328481 w 474875"/>
                      <a:gd name="connsiteY19" fmla="*/ 338016 h 1447263"/>
                      <a:gd name="connsiteX20" fmla="*/ 0 w 474875"/>
                      <a:gd name="connsiteY20" fmla="*/ 79682 h 1447263"/>
                      <a:gd name="connsiteX21" fmla="*/ 21223 w 474875"/>
                      <a:gd name="connsiteY21" fmla="*/ 0 h 1447263"/>
                      <a:gd name="connsiteX0" fmla="*/ 52618 w 506270"/>
                      <a:gd name="connsiteY0" fmla="*/ 0 h 1447263"/>
                      <a:gd name="connsiteX1" fmla="*/ 415481 w 506270"/>
                      <a:gd name="connsiteY1" fmla="*/ 318669 h 1447263"/>
                      <a:gd name="connsiteX2" fmla="*/ 425230 w 506270"/>
                      <a:gd name="connsiteY2" fmla="*/ 684389 h 1447263"/>
                      <a:gd name="connsiteX3" fmla="*/ 409580 w 506270"/>
                      <a:gd name="connsiteY3" fmla="*/ 803336 h 1447263"/>
                      <a:gd name="connsiteX4" fmla="*/ 420577 w 506270"/>
                      <a:gd name="connsiteY4" fmla="*/ 801389 h 1447263"/>
                      <a:gd name="connsiteX5" fmla="*/ 458202 w 506270"/>
                      <a:gd name="connsiteY5" fmla="*/ 809704 h 1447263"/>
                      <a:gd name="connsiteX6" fmla="*/ 478927 w 506270"/>
                      <a:gd name="connsiteY6" fmla="*/ 842188 h 1447263"/>
                      <a:gd name="connsiteX7" fmla="*/ 483290 w 506270"/>
                      <a:gd name="connsiteY7" fmla="*/ 866838 h 1447263"/>
                      <a:gd name="connsiteX8" fmla="*/ 474976 w 506270"/>
                      <a:gd name="connsiteY8" fmla="*/ 904462 h 1447263"/>
                      <a:gd name="connsiteX9" fmla="*/ 447417 w 506270"/>
                      <a:gd name="connsiteY9" fmla="*/ 922045 h 1447263"/>
                      <a:gd name="connsiteX10" fmla="*/ 506270 w 506270"/>
                      <a:gd name="connsiteY10" fmla="*/ 1447263 h 1447263"/>
                      <a:gd name="connsiteX11" fmla="*/ 274691 w 506270"/>
                      <a:gd name="connsiteY11" fmla="*/ 1432962 h 1447263"/>
                      <a:gd name="connsiteX12" fmla="*/ 352853 w 506270"/>
                      <a:gd name="connsiteY12" fmla="*/ 938870 h 1447263"/>
                      <a:gd name="connsiteX13" fmla="*/ 320719 w 506270"/>
                      <a:gd name="connsiteY13" fmla="*/ 931768 h 1447263"/>
                      <a:gd name="connsiteX14" fmla="*/ 299994 w 506270"/>
                      <a:gd name="connsiteY14" fmla="*/ 899284 h 1447263"/>
                      <a:gd name="connsiteX15" fmla="*/ 295631 w 506270"/>
                      <a:gd name="connsiteY15" fmla="*/ 874634 h 1447263"/>
                      <a:gd name="connsiteX16" fmla="*/ 336430 w 506270"/>
                      <a:gd name="connsiteY16" fmla="*/ 816285 h 1447263"/>
                      <a:gd name="connsiteX17" fmla="*/ 363586 w 506270"/>
                      <a:gd name="connsiteY17" fmla="*/ 811478 h 1447263"/>
                      <a:gd name="connsiteX18" fmla="*/ 366108 w 506270"/>
                      <a:gd name="connsiteY18" fmla="*/ 782673 h 1447263"/>
                      <a:gd name="connsiteX19" fmla="*/ 359876 w 506270"/>
                      <a:gd name="connsiteY19" fmla="*/ 338016 h 1447263"/>
                      <a:gd name="connsiteX20" fmla="*/ 0 w 506270"/>
                      <a:gd name="connsiteY20" fmla="*/ 44573 h 1447263"/>
                      <a:gd name="connsiteX21" fmla="*/ 52618 w 506270"/>
                      <a:gd name="connsiteY21" fmla="*/ 0 h 1447263"/>
                      <a:gd name="connsiteX0" fmla="*/ 52618 w 506270"/>
                      <a:gd name="connsiteY0" fmla="*/ 0 h 1447263"/>
                      <a:gd name="connsiteX1" fmla="*/ 415481 w 506270"/>
                      <a:gd name="connsiteY1" fmla="*/ 318669 h 1447263"/>
                      <a:gd name="connsiteX2" fmla="*/ 409580 w 506270"/>
                      <a:gd name="connsiteY2" fmla="*/ 803336 h 1447263"/>
                      <a:gd name="connsiteX3" fmla="*/ 420577 w 506270"/>
                      <a:gd name="connsiteY3" fmla="*/ 801389 h 1447263"/>
                      <a:gd name="connsiteX4" fmla="*/ 458202 w 506270"/>
                      <a:gd name="connsiteY4" fmla="*/ 809704 h 1447263"/>
                      <a:gd name="connsiteX5" fmla="*/ 478927 w 506270"/>
                      <a:gd name="connsiteY5" fmla="*/ 842188 h 1447263"/>
                      <a:gd name="connsiteX6" fmla="*/ 483290 w 506270"/>
                      <a:gd name="connsiteY6" fmla="*/ 866838 h 1447263"/>
                      <a:gd name="connsiteX7" fmla="*/ 474976 w 506270"/>
                      <a:gd name="connsiteY7" fmla="*/ 904462 h 1447263"/>
                      <a:gd name="connsiteX8" fmla="*/ 447417 w 506270"/>
                      <a:gd name="connsiteY8" fmla="*/ 922045 h 1447263"/>
                      <a:gd name="connsiteX9" fmla="*/ 506270 w 506270"/>
                      <a:gd name="connsiteY9" fmla="*/ 1447263 h 1447263"/>
                      <a:gd name="connsiteX10" fmla="*/ 274691 w 506270"/>
                      <a:gd name="connsiteY10" fmla="*/ 1432962 h 1447263"/>
                      <a:gd name="connsiteX11" fmla="*/ 352853 w 506270"/>
                      <a:gd name="connsiteY11" fmla="*/ 938870 h 1447263"/>
                      <a:gd name="connsiteX12" fmla="*/ 320719 w 506270"/>
                      <a:gd name="connsiteY12" fmla="*/ 931768 h 1447263"/>
                      <a:gd name="connsiteX13" fmla="*/ 299994 w 506270"/>
                      <a:gd name="connsiteY13" fmla="*/ 899284 h 1447263"/>
                      <a:gd name="connsiteX14" fmla="*/ 295631 w 506270"/>
                      <a:gd name="connsiteY14" fmla="*/ 874634 h 1447263"/>
                      <a:gd name="connsiteX15" fmla="*/ 336430 w 506270"/>
                      <a:gd name="connsiteY15" fmla="*/ 816285 h 1447263"/>
                      <a:gd name="connsiteX16" fmla="*/ 363586 w 506270"/>
                      <a:gd name="connsiteY16" fmla="*/ 811478 h 1447263"/>
                      <a:gd name="connsiteX17" fmla="*/ 366108 w 506270"/>
                      <a:gd name="connsiteY17" fmla="*/ 782673 h 1447263"/>
                      <a:gd name="connsiteX18" fmla="*/ 359876 w 506270"/>
                      <a:gd name="connsiteY18" fmla="*/ 338016 h 1447263"/>
                      <a:gd name="connsiteX19" fmla="*/ 0 w 506270"/>
                      <a:gd name="connsiteY19" fmla="*/ 44573 h 1447263"/>
                      <a:gd name="connsiteX20" fmla="*/ 52618 w 506270"/>
                      <a:gd name="connsiteY20" fmla="*/ 0 h 1447263"/>
                      <a:gd name="connsiteX0" fmla="*/ 52618 w 506270"/>
                      <a:gd name="connsiteY0" fmla="*/ 0 h 1447263"/>
                      <a:gd name="connsiteX1" fmla="*/ 415481 w 506270"/>
                      <a:gd name="connsiteY1" fmla="*/ 318669 h 1447263"/>
                      <a:gd name="connsiteX2" fmla="*/ 409580 w 506270"/>
                      <a:gd name="connsiteY2" fmla="*/ 803336 h 1447263"/>
                      <a:gd name="connsiteX3" fmla="*/ 420577 w 506270"/>
                      <a:gd name="connsiteY3" fmla="*/ 801389 h 1447263"/>
                      <a:gd name="connsiteX4" fmla="*/ 458202 w 506270"/>
                      <a:gd name="connsiteY4" fmla="*/ 809704 h 1447263"/>
                      <a:gd name="connsiteX5" fmla="*/ 478927 w 506270"/>
                      <a:gd name="connsiteY5" fmla="*/ 842188 h 1447263"/>
                      <a:gd name="connsiteX6" fmla="*/ 483290 w 506270"/>
                      <a:gd name="connsiteY6" fmla="*/ 866838 h 1447263"/>
                      <a:gd name="connsiteX7" fmla="*/ 474976 w 506270"/>
                      <a:gd name="connsiteY7" fmla="*/ 904462 h 1447263"/>
                      <a:gd name="connsiteX8" fmla="*/ 447417 w 506270"/>
                      <a:gd name="connsiteY8" fmla="*/ 922045 h 1447263"/>
                      <a:gd name="connsiteX9" fmla="*/ 506270 w 506270"/>
                      <a:gd name="connsiteY9" fmla="*/ 1447263 h 1447263"/>
                      <a:gd name="connsiteX10" fmla="*/ 274691 w 506270"/>
                      <a:gd name="connsiteY10" fmla="*/ 1432962 h 1447263"/>
                      <a:gd name="connsiteX11" fmla="*/ 352853 w 506270"/>
                      <a:gd name="connsiteY11" fmla="*/ 938870 h 1447263"/>
                      <a:gd name="connsiteX12" fmla="*/ 320719 w 506270"/>
                      <a:gd name="connsiteY12" fmla="*/ 931768 h 1447263"/>
                      <a:gd name="connsiteX13" fmla="*/ 299994 w 506270"/>
                      <a:gd name="connsiteY13" fmla="*/ 899284 h 1447263"/>
                      <a:gd name="connsiteX14" fmla="*/ 295631 w 506270"/>
                      <a:gd name="connsiteY14" fmla="*/ 874634 h 1447263"/>
                      <a:gd name="connsiteX15" fmla="*/ 336430 w 506270"/>
                      <a:gd name="connsiteY15" fmla="*/ 816285 h 1447263"/>
                      <a:gd name="connsiteX16" fmla="*/ 363586 w 506270"/>
                      <a:gd name="connsiteY16" fmla="*/ 811478 h 1447263"/>
                      <a:gd name="connsiteX17" fmla="*/ 366108 w 506270"/>
                      <a:gd name="connsiteY17" fmla="*/ 782673 h 1447263"/>
                      <a:gd name="connsiteX18" fmla="*/ 359876 w 506270"/>
                      <a:gd name="connsiteY18" fmla="*/ 338016 h 1447263"/>
                      <a:gd name="connsiteX19" fmla="*/ 0 w 506270"/>
                      <a:gd name="connsiteY19" fmla="*/ 44573 h 1447263"/>
                      <a:gd name="connsiteX20" fmla="*/ 52618 w 506270"/>
                      <a:gd name="connsiteY20" fmla="*/ 0 h 1447263"/>
                      <a:gd name="connsiteX0" fmla="*/ 52618 w 506270"/>
                      <a:gd name="connsiteY0" fmla="*/ 0 h 1447263"/>
                      <a:gd name="connsiteX1" fmla="*/ 415481 w 506270"/>
                      <a:gd name="connsiteY1" fmla="*/ 318669 h 1447263"/>
                      <a:gd name="connsiteX2" fmla="*/ 409580 w 506270"/>
                      <a:gd name="connsiteY2" fmla="*/ 803336 h 1447263"/>
                      <a:gd name="connsiteX3" fmla="*/ 420577 w 506270"/>
                      <a:gd name="connsiteY3" fmla="*/ 801389 h 1447263"/>
                      <a:gd name="connsiteX4" fmla="*/ 458202 w 506270"/>
                      <a:gd name="connsiteY4" fmla="*/ 809704 h 1447263"/>
                      <a:gd name="connsiteX5" fmla="*/ 478927 w 506270"/>
                      <a:gd name="connsiteY5" fmla="*/ 842188 h 1447263"/>
                      <a:gd name="connsiteX6" fmla="*/ 483290 w 506270"/>
                      <a:gd name="connsiteY6" fmla="*/ 866838 h 1447263"/>
                      <a:gd name="connsiteX7" fmla="*/ 474976 w 506270"/>
                      <a:gd name="connsiteY7" fmla="*/ 904462 h 1447263"/>
                      <a:gd name="connsiteX8" fmla="*/ 447417 w 506270"/>
                      <a:gd name="connsiteY8" fmla="*/ 922045 h 1447263"/>
                      <a:gd name="connsiteX9" fmla="*/ 506270 w 506270"/>
                      <a:gd name="connsiteY9" fmla="*/ 1447263 h 1447263"/>
                      <a:gd name="connsiteX10" fmla="*/ 274691 w 506270"/>
                      <a:gd name="connsiteY10" fmla="*/ 1432962 h 1447263"/>
                      <a:gd name="connsiteX11" fmla="*/ 352853 w 506270"/>
                      <a:gd name="connsiteY11" fmla="*/ 938870 h 1447263"/>
                      <a:gd name="connsiteX12" fmla="*/ 320719 w 506270"/>
                      <a:gd name="connsiteY12" fmla="*/ 931768 h 1447263"/>
                      <a:gd name="connsiteX13" fmla="*/ 299994 w 506270"/>
                      <a:gd name="connsiteY13" fmla="*/ 899284 h 1447263"/>
                      <a:gd name="connsiteX14" fmla="*/ 295631 w 506270"/>
                      <a:gd name="connsiteY14" fmla="*/ 874634 h 1447263"/>
                      <a:gd name="connsiteX15" fmla="*/ 336430 w 506270"/>
                      <a:gd name="connsiteY15" fmla="*/ 816285 h 1447263"/>
                      <a:gd name="connsiteX16" fmla="*/ 363586 w 506270"/>
                      <a:gd name="connsiteY16" fmla="*/ 811478 h 1447263"/>
                      <a:gd name="connsiteX17" fmla="*/ 366108 w 506270"/>
                      <a:gd name="connsiteY17" fmla="*/ 782673 h 1447263"/>
                      <a:gd name="connsiteX18" fmla="*/ 359876 w 506270"/>
                      <a:gd name="connsiteY18" fmla="*/ 338016 h 1447263"/>
                      <a:gd name="connsiteX19" fmla="*/ 0 w 506270"/>
                      <a:gd name="connsiteY19" fmla="*/ 44573 h 1447263"/>
                      <a:gd name="connsiteX20" fmla="*/ 52618 w 506270"/>
                      <a:gd name="connsiteY20" fmla="*/ 0 h 1447263"/>
                      <a:gd name="connsiteX0" fmla="*/ 52618 w 506270"/>
                      <a:gd name="connsiteY0" fmla="*/ 0 h 1447263"/>
                      <a:gd name="connsiteX1" fmla="*/ 415481 w 506270"/>
                      <a:gd name="connsiteY1" fmla="*/ 318669 h 1447263"/>
                      <a:gd name="connsiteX2" fmla="*/ 409580 w 506270"/>
                      <a:gd name="connsiteY2" fmla="*/ 803336 h 1447263"/>
                      <a:gd name="connsiteX3" fmla="*/ 420577 w 506270"/>
                      <a:gd name="connsiteY3" fmla="*/ 801389 h 1447263"/>
                      <a:gd name="connsiteX4" fmla="*/ 458202 w 506270"/>
                      <a:gd name="connsiteY4" fmla="*/ 809704 h 1447263"/>
                      <a:gd name="connsiteX5" fmla="*/ 478927 w 506270"/>
                      <a:gd name="connsiteY5" fmla="*/ 842188 h 1447263"/>
                      <a:gd name="connsiteX6" fmla="*/ 483290 w 506270"/>
                      <a:gd name="connsiteY6" fmla="*/ 866838 h 1447263"/>
                      <a:gd name="connsiteX7" fmla="*/ 474976 w 506270"/>
                      <a:gd name="connsiteY7" fmla="*/ 904462 h 1447263"/>
                      <a:gd name="connsiteX8" fmla="*/ 447417 w 506270"/>
                      <a:gd name="connsiteY8" fmla="*/ 922045 h 1447263"/>
                      <a:gd name="connsiteX9" fmla="*/ 506270 w 506270"/>
                      <a:gd name="connsiteY9" fmla="*/ 1447263 h 1447263"/>
                      <a:gd name="connsiteX10" fmla="*/ 274691 w 506270"/>
                      <a:gd name="connsiteY10" fmla="*/ 1432962 h 1447263"/>
                      <a:gd name="connsiteX11" fmla="*/ 352853 w 506270"/>
                      <a:gd name="connsiteY11" fmla="*/ 938870 h 1447263"/>
                      <a:gd name="connsiteX12" fmla="*/ 320719 w 506270"/>
                      <a:gd name="connsiteY12" fmla="*/ 931768 h 1447263"/>
                      <a:gd name="connsiteX13" fmla="*/ 299994 w 506270"/>
                      <a:gd name="connsiteY13" fmla="*/ 899284 h 1447263"/>
                      <a:gd name="connsiteX14" fmla="*/ 295631 w 506270"/>
                      <a:gd name="connsiteY14" fmla="*/ 874634 h 1447263"/>
                      <a:gd name="connsiteX15" fmla="*/ 336430 w 506270"/>
                      <a:gd name="connsiteY15" fmla="*/ 816285 h 1447263"/>
                      <a:gd name="connsiteX16" fmla="*/ 363586 w 506270"/>
                      <a:gd name="connsiteY16" fmla="*/ 811478 h 1447263"/>
                      <a:gd name="connsiteX17" fmla="*/ 366108 w 506270"/>
                      <a:gd name="connsiteY17" fmla="*/ 782673 h 1447263"/>
                      <a:gd name="connsiteX18" fmla="*/ 359876 w 506270"/>
                      <a:gd name="connsiteY18" fmla="*/ 338016 h 1447263"/>
                      <a:gd name="connsiteX19" fmla="*/ 0 w 506270"/>
                      <a:gd name="connsiteY19" fmla="*/ 44573 h 1447263"/>
                      <a:gd name="connsiteX20" fmla="*/ 52618 w 506270"/>
                      <a:gd name="connsiteY20" fmla="*/ 0 h 1447263"/>
                      <a:gd name="connsiteX0" fmla="*/ 52618 w 506270"/>
                      <a:gd name="connsiteY0" fmla="*/ 0 h 1447263"/>
                      <a:gd name="connsiteX1" fmla="*/ 415481 w 506270"/>
                      <a:gd name="connsiteY1" fmla="*/ 318669 h 1447263"/>
                      <a:gd name="connsiteX2" fmla="*/ 409580 w 506270"/>
                      <a:gd name="connsiteY2" fmla="*/ 803336 h 1447263"/>
                      <a:gd name="connsiteX3" fmla="*/ 420577 w 506270"/>
                      <a:gd name="connsiteY3" fmla="*/ 801389 h 1447263"/>
                      <a:gd name="connsiteX4" fmla="*/ 458202 w 506270"/>
                      <a:gd name="connsiteY4" fmla="*/ 809704 h 1447263"/>
                      <a:gd name="connsiteX5" fmla="*/ 478927 w 506270"/>
                      <a:gd name="connsiteY5" fmla="*/ 842188 h 1447263"/>
                      <a:gd name="connsiteX6" fmla="*/ 483290 w 506270"/>
                      <a:gd name="connsiteY6" fmla="*/ 866838 h 1447263"/>
                      <a:gd name="connsiteX7" fmla="*/ 474976 w 506270"/>
                      <a:gd name="connsiteY7" fmla="*/ 904462 h 1447263"/>
                      <a:gd name="connsiteX8" fmla="*/ 447417 w 506270"/>
                      <a:gd name="connsiteY8" fmla="*/ 922045 h 1447263"/>
                      <a:gd name="connsiteX9" fmla="*/ 506270 w 506270"/>
                      <a:gd name="connsiteY9" fmla="*/ 1447263 h 1447263"/>
                      <a:gd name="connsiteX10" fmla="*/ 274691 w 506270"/>
                      <a:gd name="connsiteY10" fmla="*/ 1432962 h 1447263"/>
                      <a:gd name="connsiteX11" fmla="*/ 352853 w 506270"/>
                      <a:gd name="connsiteY11" fmla="*/ 938870 h 1447263"/>
                      <a:gd name="connsiteX12" fmla="*/ 320719 w 506270"/>
                      <a:gd name="connsiteY12" fmla="*/ 931768 h 1447263"/>
                      <a:gd name="connsiteX13" fmla="*/ 299994 w 506270"/>
                      <a:gd name="connsiteY13" fmla="*/ 899284 h 1447263"/>
                      <a:gd name="connsiteX14" fmla="*/ 295631 w 506270"/>
                      <a:gd name="connsiteY14" fmla="*/ 874634 h 1447263"/>
                      <a:gd name="connsiteX15" fmla="*/ 336430 w 506270"/>
                      <a:gd name="connsiteY15" fmla="*/ 816285 h 1447263"/>
                      <a:gd name="connsiteX16" fmla="*/ 363586 w 506270"/>
                      <a:gd name="connsiteY16" fmla="*/ 811478 h 1447263"/>
                      <a:gd name="connsiteX17" fmla="*/ 366108 w 506270"/>
                      <a:gd name="connsiteY17" fmla="*/ 782673 h 1447263"/>
                      <a:gd name="connsiteX18" fmla="*/ 359876 w 506270"/>
                      <a:gd name="connsiteY18" fmla="*/ 338016 h 1447263"/>
                      <a:gd name="connsiteX19" fmla="*/ 0 w 506270"/>
                      <a:gd name="connsiteY19" fmla="*/ 44573 h 1447263"/>
                      <a:gd name="connsiteX20" fmla="*/ 52618 w 506270"/>
                      <a:gd name="connsiteY20"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9876 w 506270"/>
                      <a:gd name="connsiteY17" fmla="*/ 338016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2284 w 506270"/>
                      <a:gd name="connsiteY17" fmla="*/ 344143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5982 w 506270"/>
                      <a:gd name="connsiteY17" fmla="*/ 353220 h 1447263"/>
                      <a:gd name="connsiteX18" fmla="*/ 0 w 506270"/>
                      <a:gd name="connsiteY18" fmla="*/ 44573 h 1447263"/>
                      <a:gd name="connsiteX19" fmla="*/ 52618 w 506270"/>
                      <a:gd name="connsiteY19" fmla="*/ 0 h 1447263"/>
                      <a:gd name="connsiteX0" fmla="*/ 52618 w 506270"/>
                      <a:gd name="connsiteY0" fmla="*/ 0 h 1447263"/>
                      <a:gd name="connsiteX1" fmla="*/ 415481 w 506270"/>
                      <a:gd name="connsiteY1" fmla="*/ 318669 h 1447263"/>
                      <a:gd name="connsiteX2" fmla="*/ 420577 w 506270"/>
                      <a:gd name="connsiteY2" fmla="*/ 801389 h 1447263"/>
                      <a:gd name="connsiteX3" fmla="*/ 458202 w 506270"/>
                      <a:gd name="connsiteY3" fmla="*/ 809704 h 1447263"/>
                      <a:gd name="connsiteX4" fmla="*/ 478927 w 506270"/>
                      <a:gd name="connsiteY4" fmla="*/ 842188 h 1447263"/>
                      <a:gd name="connsiteX5" fmla="*/ 483290 w 506270"/>
                      <a:gd name="connsiteY5" fmla="*/ 866838 h 1447263"/>
                      <a:gd name="connsiteX6" fmla="*/ 474976 w 506270"/>
                      <a:gd name="connsiteY6" fmla="*/ 904462 h 1447263"/>
                      <a:gd name="connsiteX7" fmla="*/ 447417 w 506270"/>
                      <a:gd name="connsiteY7" fmla="*/ 922045 h 1447263"/>
                      <a:gd name="connsiteX8" fmla="*/ 506270 w 506270"/>
                      <a:gd name="connsiteY8" fmla="*/ 1447263 h 1447263"/>
                      <a:gd name="connsiteX9" fmla="*/ 274691 w 506270"/>
                      <a:gd name="connsiteY9" fmla="*/ 1432962 h 1447263"/>
                      <a:gd name="connsiteX10" fmla="*/ 352853 w 506270"/>
                      <a:gd name="connsiteY10" fmla="*/ 938870 h 1447263"/>
                      <a:gd name="connsiteX11" fmla="*/ 320719 w 506270"/>
                      <a:gd name="connsiteY11" fmla="*/ 931768 h 1447263"/>
                      <a:gd name="connsiteX12" fmla="*/ 299994 w 506270"/>
                      <a:gd name="connsiteY12" fmla="*/ 899284 h 1447263"/>
                      <a:gd name="connsiteX13" fmla="*/ 295631 w 506270"/>
                      <a:gd name="connsiteY13" fmla="*/ 874634 h 1447263"/>
                      <a:gd name="connsiteX14" fmla="*/ 336430 w 506270"/>
                      <a:gd name="connsiteY14" fmla="*/ 816285 h 1447263"/>
                      <a:gd name="connsiteX15" fmla="*/ 363586 w 506270"/>
                      <a:gd name="connsiteY15" fmla="*/ 811478 h 1447263"/>
                      <a:gd name="connsiteX16" fmla="*/ 366108 w 506270"/>
                      <a:gd name="connsiteY16" fmla="*/ 782673 h 1447263"/>
                      <a:gd name="connsiteX17" fmla="*/ 355982 w 506270"/>
                      <a:gd name="connsiteY17" fmla="*/ 353220 h 1447263"/>
                      <a:gd name="connsiteX18" fmla="*/ 0 w 506270"/>
                      <a:gd name="connsiteY18" fmla="*/ 44573 h 1447263"/>
                      <a:gd name="connsiteX19" fmla="*/ 52618 w 506270"/>
                      <a:gd name="connsiteY19" fmla="*/ 0 h 144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6270" h="1447263">
                        <a:moveTo>
                          <a:pt x="52618" y="0"/>
                        </a:moveTo>
                        <a:cubicBezTo>
                          <a:pt x="202189" y="125996"/>
                          <a:pt x="361469" y="249873"/>
                          <a:pt x="415481" y="318669"/>
                        </a:cubicBezTo>
                        <a:cubicBezTo>
                          <a:pt x="487517" y="410422"/>
                          <a:pt x="438078" y="764510"/>
                          <a:pt x="420577" y="801389"/>
                        </a:cubicBezTo>
                        <a:cubicBezTo>
                          <a:pt x="433025" y="807567"/>
                          <a:pt x="447643" y="802321"/>
                          <a:pt x="458202" y="809704"/>
                        </a:cubicBezTo>
                        <a:cubicBezTo>
                          <a:pt x="468761" y="817087"/>
                          <a:pt x="476504" y="828498"/>
                          <a:pt x="478927" y="842188"/>
                        </a:cubicBezTo>
                        <a:lnTo>
                          <a:pt x="483290" y="866838"/>
                        </a:lnTo>
                        <a:cubicBezTo>
                          <a:pt x="485714" y="880528"/>
                          <a:pt x="482359" y="893903"/>
                          <a:pt x="474976" y="904462"/>
                        </a:cubicBezTo>
                        <a:lnTo>
                          <a:pt x="447417" y="922045"/>
                        </a:lnTo>
                        <a:lnTo>
                          <a:pt x="506270" y="1447263"/>
                        </a:lnTo>
                        <a:cubicBezTo>
                          <a:pt x="441135" y="1409653"/>
                          <a:pt x="336734" y="1405577"/>
                          <a:pt x="274691" y="1432962"/>
                        </a:cubicBezTo>
                        <a:lnTo>
                          <a:pt x="352853" y="938870"/>
                        </a:lnTo>
                        <a:lnTo>
                          <a:pt x="320719" y="931768"/>
                        </a:lnTo>
                        <a:cubicBezTo>
                          <a:pt x="310160" y="924385"/>
                          <a:pt x="302417" y="912974"/>
                          <a:pt x="299994" y="899284"/>
                        </a:cubicBezTo>
                        <a:lnTo>
                          <a:pt x="295631" y="874634"/>
                        </a:lnTo>
                        <a:cubicBezTo>
                          <a:pt x="290784" y="847255"/>
                          <a:pt x="309050" y="821131"/>
                          <a:pt x="336430" y="816285"/>
                        </a:cubicBezTo>
                        <a:lnTo>
                          <a:pt x="363586" y="811478"/>
                        </a:lnTo>
                        <a:lnTo>
                          <a:pt x="366108" y="782673"/>
                        </a:lnTo>
                        <a:cubicBezTo>
                          <a:pt x="378747" y="628603"/>
                          <a:pt x="393750" y="390680"/>
                          <a:pt x="355982" y="353220"/>
                        </a:cubicBezTo>
                        <a:cubicBezTo>
                          <a:pt x="246087" y="244221"/>
                          <a:pt x="119959" y="142387"/>
                          <a:pt x="0" y="44573"/>
                        </a:cubicBezTo>
                        <a:lnTo>
                          <a:pt x="5261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Arial" panose="020B0604020202020204" pitchFamily="34" charset="0"/>
                      <a:cs typeface="Arial" panose="020B0604020202020204" pitchFamily="34" charset="0"/>
                    </a:endParaRPr>
                  </a:p>
                </p:txBody>
              </p:sp>
            </p:grpSp>
          </p:grpSp>
          <p:grpSp>
            <p:nvGrpSpPr>
              <p:cNvPr id="103" name="Group 9">
                <a:extLst>
                  <a:ext uri="{FF2B5EF4-FFF2-40B4-BE49-F238E27FC236}">
                    <a16:creationId xmlns:a16="http://schemas.microsoft.com/office/drawing/2014/main" id="{2E932A68-30BB-4AA3-AB92-3BF35EDBBCBF}"/>
                  </a:ext>
                </a:extLst>
              </p:cNvPr>
              <p:cNvGrpSpPr/>
              <p:nvPr/>
            </p:nvGrpSpPr>
            <p:grpSpPr>
              <a:xfrm>
                <a:off x="5687252" y="1704125"/>
                <a:ext cx="3444712" cy="765792"/>
                <a:chOff x="5687252" y="1704125"/>
                <a:chExt cx="3444712" cy="765792"/>
              </a:xfrm>
            </p:grpSpPr>
            <p:sp>
              <p:nvSpPr>
                <p:cNvPr id="104" name="TextBox 103">
                  <a:extLst>
                    <a:ext uri="{FF2B5EF4-FFF2-40B4-BE49-F238E27FC236}">
                      <a16:creationId xmlns:a16="http://schemas.microsoft.com/office/drawing/2014/main" id="{6412AE6A-6C35-46AB-8C30-BCB571B0DFF3}"/>
                    </a:ext>
                  </a:extLst>
                </p:cNvPr>
                <p:cNvSpPr txBox="1"/>
                <p:nvPr/>
              </p:nvSpPr>
              <p:spPr>
                <a:xfrm>
                  <a:off x="5702745" y="1704125"/>
                  <a:ext cx="1404660" cy="350312"/>
                </a:xfrm>
                <a:prstGeom prst="rect">
                  <a:avLst/>
                </a:prstGeom>
                <a:noFill/>
              </p:spPr>
              <p:txBody>
                <a:bodyPr wrap="none" rtlCol="0">
                  <a:spAutoFit/>
                </a:bodyPr>
                <a:lstStyle/>
                <a:p>
                  <a:r>
                    <a:rPr lang="lv-LV" sz="1050" b="1" dirty="0">
                      <a:latin typeface="Arial" panose="020B0604020202020204" pitchFamily="34" charset="0"/>
                      <a:cs typeface="Arial" panose="020B0604020202020204" pitchFamily="34" charset="0"/>
                    </a:rPr>
                    <a:t>Pašīstenošanās</a:t>
                  </a:r>
                  <a:endParaRPr lang="en-IN" sz="1050" b="1" dirty="0">
                    <a:latin typeface="Arial" panose="020B0604020202020204" pitchFamily="34" charset="0"/>
                    <a:cs typeface="Arial" panose="020B0604020202020204" pitchFamily="34" charset="0"/>
                  </a:endParaRPr>
                </a:p>
              </p:txBody>
            </p:sp>
            <p:sp>
              <p:nvSpPr>
                <p:cNvPr id="105" name="Rectangle 46">
                  <a:extLst>
                    <a:ext uri="{FF2B5EF4-FFF2-40B4-BE49-F238E27FC236}">
                      <a16:creationId xmlns:a16="http://schemas.microsoft.com/office/drawing/2014/main" id="{2B15CFF9-E4B0-49B4-A20E-8A72D788DA43}"/>
                    </a:ext>
                  </a:extLst>
                </p:cNvPr>
                <p:cNvSpPr/>
                <p:nvPr/>
              </p:nvSpPr>
              <p:spPr>
                <a:xfrm>
                  <a:off x="5687252" y="2119605"/>
                  <a:ext cx="3444712" cy="350312"/>
                </a:xfrm>
                <a:prstGeom prst="rect">
                  <a:avLst/>
                </a:prstGeom>
              </p:spPr>
              <p:txBody>
                <a:bodyPr wrap="square">
                  <a:spAutoFit/>
                </a:bodyPr>
                <a:lstStyle/>
                <a:p>
                  <a:pPr defTabSz="685800">
                    <a:defRPr/>
                  </a:pPr>
                  <a:r>
                    <a:rPr lang="lv-LV" sz="1050" dirty="0">
                      <a:solidFill>
                        <a:schemeClr val="tx1">
                          <a:lumMod val="65000"/>
                          <a:lumOff val="35000"/>
                        </a:schemeClr>
                      </a:solidFill>
                      <a:latin typeface="Arial" panose="020B0604020202020204" pitchFamily="34" charset="0"/>
                      <a:cs typeface="Arial" panose="020B0604020202020204" pitchFamily="34" charset="0"/>
                    </a:rPr>
                    <a:t>vēlme sasniegt maksimālos rezultātus</a:t>
                  </a:r>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grpSp>
        </p:grpSp>
        <p:grpSp>
          <p:nvGrpSpPr>
            <p:cNvPr id="61" name="Group 72">
              <a:extLst>
                <a:ext uri="{FF2B5EF4-FFF2-40B4-BE49-F238E27FC236}">
                  <a16:creationId xmlns:a16="http://schemas.microsoft.com/office/drawing/2014/main" id="{32641AED-A486-41BC-98D0-BB1FA3DA9A2C}"/>
                </a:ext>
              </a:extLst>
            </p:cNvPr>
            <p:cNvGrpSpPr/>
            <p:nvPr/>
          </p:nvGrpSpPr>
          <p:grpSpPr>
            <a:xfrm>
              <a:off x="2835171" y="2677113"/>
              <a:ext cx="7603057" cy="969621"/>
              <a:chOff x="2835171" y="2677113"/>
              <a:chExt cx="7603057" cy="969621"/>
            </a:xfrm>
          </p:grpSpPr>
          <p:sp>
            <p:nvSpPr>
              <p:cNvPr id="92" name="Freeform 19">
                <a:extLst>
                  <a:ext uri="{FF2B5EF4-FFF2-40B4-BE49-F238E27FC236}">
                    <a16:creationId xmlns:a16="http://schemas.microsoft.com/office/drawing/2014/main" id="{2DC81CDF-EF1B-4F18-ADFD-543F68A1D16A}"/>
                  </a:ext>
                </a:extLst>
              </p:cNvPr>
              <p:cNvSpPr/>
              <p:nvPr/>
            </p:nvSpPr>
            <p:spPr>
              <a:xfrm flipH="1">
                <a:off x="2835171" y="2677113"/>
                <a:ext cx="6413796" cy="969621"/>
              </a:xfrm>
              <a:custGeom>
                <a:avLst/>
                <a:gdLst>
                  <a:gd name="connsiteX0" fmla="*/ 7285932 w 7900522"/>
                  <a:gd name="connsiteY0" fmla="*/ 0 h 1058191"/>
                  <a:gd name="connsiteX1" fmla="*/ 5020854 w 7900522"/>
                  <a:gd name="connsiteY1" fmla="*/ 0 h 1058191"/>
                  <a:gd name="connsiteX2" fmla="*/ 4785486 w 7900522"/>
                  <a:gd name="connsiteY2" fmla="*/ 405807 h 1058191"/>
                  <a:gd name="connsiteX3" fmla="*/ 4060989 w 7900522"/>
                  <a:gd name="connsiteY3" fmla="*/ 405807 h 1058191"/>
                  <a:gd name="connsiteX4" fmla="*/ 3912092 w 7900522"/>
                  <a:gd name="connsiteY4" fmla="*/ 405807 h 1058191"/>
                  <a:gd name="connsiteX5" fmla="*/ 0 w 7900522"/>
                  <a:gd name="connsiteY5" fmla="*/ 405807 h 1058191"/>
                  <a:gd name="connsiteX6" fmla="*/ 0 w 7900522"/>
                  <a:gd name="connsiteY6" fmla="*/ 459977 h 1058191"/>
                  <a:gd name="connsiteX7" fmla="*/ 3691226 w 7900522"/>
                  <a:gd name="connsiteY7" fmla="*/ 459977 h 1058191"/>
                  <a:gd name="connsiteX8" fmla="*/ 3783791 w 7900522"/>
                  <a:gd name="connsiteY8" fmla="*/ 498319 h 1058191"/>
                  <a:gd name="connsiteX9" fmla="*/ 3794063 w 7900522"/>
                  <a:gd name="connsiteY9" fmla="*/ 513555 h 1058191"/>
                  <a:gd name="connsiteX10" fmla="*/ 3803558 w 7900522"/>
                  <a:gd name="connsiteY10" fmla="*/ 513555 h 1058191"/>
                  <a:gd name="connsiteX11" fmla="*/ 3803359 w 7900522"/>
                  <a:gd name="connsiteY11" fmla="*/ 514540 h 1058191"/>
                  <a:gd name="connsiteX12" fmla="*/ 3803359 w 7900522"/>
                  <a:gd name="connsiteY12" fmla="*/ 527342 h 1058191"/>
                  <a:gd name="connsiteX13" fmla="*/ 3811846 w 7900522"/>
                  <a:gd name="connsiteY13" fmla="*/ 539929 h 1058191"/>
                  <a:gd name="connsiteX14" fmla="*/ 3822133 w 7900522"/>
                  <a:gd name="connsiteY14" fmla="*/ 590884 h 1058191"/>
                  <a:gd name="connsiteX15" fmla="*/ 3822133 w 7900522"/>
                  <a:gd name="connsiteY15" fmla="*/ 1006954 h 1058191"/>
                  <a:gd name="connsiteX16" fmla="*/ 3835206 w 7900522"/>
                  <a:gd name="connsiteY16" fmla="*/ 1026344 h 1058191"/>
                  <a:gd name="connsiteX17" fmla="*/ 3912092 w 7900522"/>
                  <a:gd name="connsiteY17" fmla="*/ 1058191 h 1058191"/>
                  <a:gd name="connsiteX18" fmla="*/ 4407104 w 7900522"/>
                  <a:gd name="connsiteY18" fmla="*/ 1058191 h 1058191"/>
                  <a:gd name="connsiteX19" fmla="*/ 7899683 w 7900522"/>
                  <a:gd name="connsiteY19" fmla="*/ 1058191 h 1058191"/>
                  <a:gd name="connsiteX20" fmla="*/ 7900522 w 7900522"/>
                  <a:gd name="connsiteY20" fmla="*/ 1058191 h 105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00522" h="1058191">
                    <a:moveTo>
                      <a:pt x="7285932" y="0"/>
                    </a:moveTo>
                    <a:lnTo>
                      <a:pt x="5020854" y="0"/>
                    </a:lnTo>
                    <a:lnTo>
                      <a:pt x="4785486" y="405807"/>
                    </a:lnTo>
                    <a:lnTo>
                      <a:pt x="4060989" y="405807"/>
                    </a:lnTo>
                    <a:lnTo>
                      <a:pt x="3912092" y="405807"/>
                    </a:lnTo>
                    <a:lnTo>
                      <a:pt x="0" y="405807"/>
                    </a:lnTo>
                    <a:lnTo>
                      <a:pt x="0" y="459977"/>
                    </a:lnTo>
                    <a:lnTo>
                      <a:pt x="3691226" y="459977"/>
                    </a:lnTo>
                    <a:cubicBezTo>
                      <a:pt x="3727375" y="459977"/>
                      <a:pt x="3760102" y="474629"/>
                      <a:pt x="3783791" y="498319"/>
                    </a:cubicBezTo>
                    <a:lnTo>
                      <a:pt x="3794063" y="513555"/>
                    </a:lnTo>
                    <a:lnTo>
                      <a:pt x="3803558" y="513555"/>
                    </a:lnTo>
                    <a:cubicBezTo>
                      <a:pt x="3803492" y="513883"/>
                      <a:pt x="3803425" y="514212"/>
                      <a:pt x="3803359" y="514540"/>
                    </a:cubicBezTo>
                    <a:lnTo>
                      <a:pt x="3803359" y="527342"/>
                    </a:lnTo>
                    <a:lnTo>
                      <a:pt x="3811846" y="539929"/>
                    </a:lnTo>
                    <a:cubicBezTo>
                      <a:pt x="3818470" y="555591"/>
                      <a:pt x="3822133" y="572810"/>
                      <a:pt x="3822133" y="590884"/>
                    </a:cubicBezTo>
                    <a:lnTo>
                      <a:pt x="3822133" y="1006954"/>
                    </a:lnTo>
                    <a:lnTo>
                      <a:pt x="3835206" y="1026344"/>
                    </a:lnTo>
                    <a:cubicBezTo>
                      <a:pt x="3854883" y="1046021"/>
                      <a:pt x="3882066" y="1058191"/>
                      <a:pt x="3912092" y="1058191"/>
                    </a:cubicBezTo>
                    <a:lnTo>
                      <a:pt x="4407104" y="1058191"/>
                    </a:lnTo>
                    <a:lnTo>
                      <a:pt x="7899683" y="1058191"/>
                    </a:lnTo>
                    <a:lnTo>
                      <a:pt x="7900522" y="1058191"/>
                    </a:lnTo>
                    <a:close/>
                  </a:path>
                </a:pathLst>
              </a:custGeom>
              <a:solidFill>
                <a:srgbClr val="93D04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050">
                  <a:latin typeface="Arial" panose="020B0604020202020204" pitchFamily="34" charset="0"/>
                  <a:cs typeface="Arial" panose="020B0604020202020204" pitchFamily="34" charset="0"/>
                </a:endParaRPr>
              </a:p>
            </p:txBody>
          </p:sp>
          <p:grpSp>
            <p:nvGrpSpPr>
              <p:cNvPr id="93" name="Group 36">
                <a:extLst>
                  <a:ext uri="{FF2B5EF4-FFF2-40B4-BE49-F238E27FC236}">
                    <a16:creationId xmlns:a16="http://schemas.microsoft.com/office/drawing/2014/main" id="{1B8E000E-8C30-40C0-A60A-90E35A6B3AA5}"/>
                  </a:ext>
                </a:extLst>
              </p:cNvPr>
              <p:cNvGrpSpPr/>
              <p:nvPr/>
            </p:nvGrpSpPr>
            <p:grpSpPr>
              <a:xfrm>
                <a:off x="3848258" y="2767078"/>
                <a:ext cx="821899" cy="744623"/>
                <a:chOff x="3962187" y="2586548"/>
                <a:chExt cx="781476" cy="708000"/>
              </a:xfrm>
            </p:grpSpPr>
            <p:sp>
              <p:nvSpPr>
                <p:cNvPr id="97" name="Rectangle: Rounded Corners 13">
                  <a:extLst>
                    <a:ext uri="{FF2B5EF4-FFF2-40B4-BE49-F238E27FC236}">
                      <a16:creationId xmlns:a16="http://schemas.microsoft.com/office/drawing/2014/main" id="{73043FD3-6A4D-4431-BF3E-964BC4081A27}"/>
                    </a:ext>
                  </a:extLst>
                </p:cNvPr>
                <p:cNvSpPr/>
                <p:nvPr/>
              </p:nvSpPr>
              <p:spPr>
                <a:xfrm>
                  <a:off x="3962187" y="2586548"/>
                  <a:ext cx="781476" cy="708000"/>
                </a:xfrm>
                <a:prstGeom prst="roundRect">
                  <a:avLst/>
                </a:prstGeom>
                <a:solidFill>
                  <a:schemeClr val="tx1">
                    <a:alpha val="10000"/>
                  </a:schemeClr>
                </a:solid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grpSp>
              <p:nvGrpSpPr>
                <p:cNvPr id="98" name="Group 23">
                  <a:extLst>
                    <a:ext uri="{FF2B5EF4-FFF2-40B4-BE49-F238E27FC236}">
                      <a16:creationId xmlns:a16="http://schemas.microsoft.com/office/drawing/2014/main" id="{C826054A-5A61-47D8-819F-095F6102B84D}"/>
                    </a:ext>
                  </a:extLst>
                </p:cNvPr>
                <p:cNvGrpSpPr/>
                <p:nvPr/>
              </p:nvGrpSpPr>
              <p:grpSpPr>
                <a:xfrm>
                  <a:off x="4102265" y="2675380"/>
                  <a:ext cx="501320" cy="530336"/>
                  <a:chOff x="8010612" y="3429000"/>
                  <a:chExt cx="3343188" cy="3536698"/>
                </a:xfrm>
                <a:solidFill>
                  <a:schemeClr val="bg1"/>
                </a:solidFill>
              </p:grpSpPr>
              <p:sp>
                <p:nvSpPr>
                  <p:cNvPr id="99" name="Freeform: Shape 24">
                    <a:extLst>
                      <a:ext uri="{FF2B5EF4-FFF2-40B4-BE49-F238E27FC236}">
                        <a16:creationId xmlns:a16="http://schemas.microsoft.com/office/drawing/2014/main" id="{EC0D328B-BC1F-4408-A6FB-D18A32E89376}"/>
                      </a:ext>
                    </a:extLst>
                  </p:cNvPr>
                  <p:cNvSpPr/>
                  <p:nvPr/>
                </p:nvSpPr>
                <p:spPr>
                  <a:xfrm>
                    <a:off x="8010612" y="3429000"/>
                    <a:ext cx="3343188" cy="3043395"/>
                  </a:xfrm>
                  <a:custGeom>
                    <a:avLst/>
                    <a:gdLst>
                      <a:gd name="connsiteX0" fmla="*/ 2649750 w 3343188"/>
                      <a:gd name="connsiteY0" fmla="*/ 352044 h 3043395"/>
                      <a:gd name="connsiteX1" fmla="*/ 2478638 w 3343188"/>
                      <a:gd name="connsiteY1" fmla="*/ 1397079 h 3043395"/>
                      <a:gd name="connsiteX2" fmla="*/ 3074556 w 3343188"/>
                      <a:gd name="connsiteY2" fmla="*/ 352044 h 3043395"/>
                      <a:gd name="connsiteX3" fmla="*/ 276682 w 3343188"/>
                      <a:gd name="connsiteY3" fmla="*/ 352044 h 3043395"/>
                      <a:gd name="connsiteX4" fmla="*/ 864551 w 3343188"/>
                      <a:gd name="connsiteY4" fmla="*/ 1397079 h 3043395"/>
                      <a:gd name="connsiteX5" fmla="*/ 791732 w 3343188"/>
                      <a:gd name="connsiteY5" fmla="*/ 1157624 h 3043395"/>
                      <a:gd name="connsiteX6" fmla="*/ 788079 w 3343188"/>
                      <a:gd name="connsiteY6" fmla="*/ 1147644 h 3043395"/>
                      <a:gd name="connsiteX7" fmla="*/ 786626 w 3343188"/>
                      <a:gd name="connsiteY7" fmla="*/ 1140831 h 3043395"/>
                      <a:gd name="connsiteX8" fmla="*/ 776655 w 3343188"/>
                      <a:gd name="connsiteY8" fmla="*/ 1108044 h 3043395"/>
                      <a:gd name="connsiteX9" fmla="*/ 693438 w 3343188"/>
                      <a:gd name="connsiteY9" fmla="*/ 352044 h 3043395"/>
                      <a:gd name="connsiteX10" fmla="*/ 1671596 w 3343188"/>
                      <a:gd name="connsiteY10" fmla="*/ 340404 h 3043395"/>
                      <a:gd name="connsiteX11" fmla="*/ 1548537 w 3343188"/>
                      <a:gd name="connsiteY11" fmla="*/ 720289 h 3043395"/>
                      <a:gd name="connsiteX12" fmla="*/ 1166900 w 3343188"/>
                      <a:gd name="connsiteY12" fmla="*/ 725956 h 3043395"/>
                      <a:gd name="connsiteX13" fmla="*/ 1472483 w 3343188"/>
                      <a:gd name="connsiteY13" fmla="*/ 966404 h 3043395"/>
                      <a:gd name="connsiteX14" fmla="*/ 1359677 w 3343188"/>
                      <a:gd name="connsiteY14" fmla="*/ 1349791 h 3043395"/>
                      <a:gd name="connsiteX15" fmla="*/ 1671596 w 3343188"/>
                      <a:gd name="connsiteY15" fmla="*/ 1118512 h 3043395"/>
                      <a:gd name="connsiteX16" fmla="*/ 1983514 w 3343188"/>
                      <a:gd name="connsiteY16" fmla="*/ 1349791 h 3043395"/>
                      <a:gd name="connsiteX17" fmla="*/ 1870708 w 3343188"/>
                      <a:gd name="connsiteY17" fmla="*/ 966404 h 3043395"/>
                      <a:gd name="connsiteX18" fmla="*/ 2176291 w 3343188"/>
                      <a:gd name="connsiteY18" fmla="*/ 725956 h 3043395"/>
                      <a:gd name="connsiteX19" fmla="*/ 1794654 w 3343188"/>
                      <a:gd name="connsiteY19" fmla="*/ 720289 h 3043395"/>
                      <a:gd name="connsiteX20" fmla="*/ 2637661 w 3343188"/>
                      <a:gd name="connsiteY20" fmla="*/ 0 h 3043395"/>
                      <a:gd name="connsiteX21" fmla="*/ 2635130 w 3343188"/>
                      <a:gd name="connsiteY21" fmla="*/ 158931 h 3043395"/>
                      <a:gd name="connsiteX22" fmla="*/ 3342901 w 3343188"/>
                      <a:gd name="connsiteY22" fmla="*/ 158931 h 3043395"/>
                      <a:gd name="connsiteX23" fmla="*/ 2436469 w 3343188"/>
                      <a:gd name="connsiteY23" fmla="*/ 1719875 h 3043395"/>
                      <a:gd name="connsiteX24" fmla="*/ 2232608 w 3343188"/>
                      <a:gd name="connsiteY24" fmla="*/ 1733908 h 3043395"/>
                      <a:gd name="connsiteX25" fmla="*/ 2194422 w 3343188"/>
                      <a:gd name="connsiteY25" fmla="*/ 1774627 h 3043395"/>
                      <a:gd name="connsiteX26" fmla="*/ 1952236 w 3343188"/>
                      <a:gd name="connsiteY26" fmla="*/ 1963751 h 3043395"/>
                      <a:gd name="connsiteX27" fmla="*/ 1822471 w 3343188"/>
                      <a:gd name="connsiteY27" fmla="*/ 2032874 h 3043395"/>
                      <a:gd name="connsiteX28" fmla="*/ 1832312 w 3343188"/>
                      <a:gd name="connsiteY28" fmla="*/ 2830945 h 3043395"/>
                      <a:gd name="connsiteX29" fmla="*/ 2111309 w 3343188"/>
                      <a:gd name="connsiteY29" fmla="*/ 3043395 h 3043395"/>
                      <a:gd name="connsiteX30" fmla="*/ 1227315 w 3343188"/>
                      <a:gd name="connsiteY30" fmla="*/ 3043395 h 3043395"/>
                      <a:gd name="connsiteX31" fmla="*/ 1512026 w 3343188"/>
                      <a:gd name="connsiteY31" fmla="*/ 2821667 h 3043395"/>
                      <a:gd name="connsiteX32" fmla="*/ 1511320 w 3343188"/>
                      <a:gd name="connsiteY32" fmla="*/ 2030624 h 3043395"/>
                      <a:gd name="connsiteX33" fmla="*/ 1401736 w 3343188"/>
                      <a:gd name="connsiteY33" fmla="*/ 1977097 h 3043395"/>
                      <a:gd name="connsiteX34" fmla="*/ 1176572 w 3343188"/>
                      <a:gd name="connsiteY34" fmla="*/ 1806249 h 3043395"/>
                      <a:gd name="connsiteX35" fmla="*/ 1113398 w 3343188"/>
                      <a:gd name="connsiteY35" fmla="*/ 1734102 h 3043395"/>
                      <a:gd name="connsiteX36" fmla="*/ 906722 w 3343188"/>
                      <a:gd name="connsiteY36" fmla="*/ 1719875 h 3043395"/>
                      <a:gd name="connsiteX37" fmla="*/ 288 w 3343188"/>
                      <a:gd name="connsiteY37" fmla="*/ 158931 h 3043395"/>
                      <a:gd name="connsiteX38" fmla="*/ 706566 w 3343188"/>
                      <a:gd name="connsiteY38" fmla="*/ 158931 h 3043395"/>
                      <a:gd name="connsiteX39" fmla="*/ 713020 w 3343188"/>
                      <a:gd name="connsiteY39" fmla="*/ 3591 h 304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43188" h="3043395">
                        <a:moveTo>
                          <a:pt x="2649750" y="352044"/>
                        </a:moveTo>
                        <a:cubicBezTo>
                          <a:pt x="2656882" y="660885"/>
                          <a:pt x="2621230" y="996063"/>
                          <a:pt x="2478638" y="1397079"/>
                        </a:cubicBezTo>
                        <a:cubicBezTo>
                          <a:pt x="2764321" y="1402267"/>
                          <a:pt x="3078846" y="921213"/>
                          <a:pt x="3074556" y="352044"/>
                        </a:cubicBezTo>
                        <a:close/>
                        <a:moveTo>
                          <a:pt x="276682" y="352044"/>
                        </a:moveTo>
                        <a:cubicBezTo>
                          <a:pt x="272393" y="921213"/>
                          <a:pt x="578867" y="1402267"/>
                          <a:pt x="864551" y="1397079"/>
                        </a:cubicBezTo>
                        <a:lnTo>
                          <a:pt x="791732" y="1157624"/>
                        </a:lnTo>
                        <a:lnTo>
                          <a:pt x="788079" y="1147644"/>
                        </a:lnTo>
                        <a:lnTo>
                          <a:pt x="786626" y="1140831"/>
                        </a:lnTo>
                        <a:lnTo>
                          <a:pt x="776655" y="1108044"/>
                        </a:lnTo>
                        <a:cubicBezTo>
                          <a:pt x="706805" y="830120"/>
                          <a:pt x="688089" y="583673"/>
                          <a:pt x="693438" y="352044"/>
                        </a:cubicBezTo>
                        <a:close/>
                        <a:moveTo>
                          <a:pt x="1671596" y="340404"/>
                        </a:moveTo>
                        <a:lnTo>
                          <a:pt x="1548537" y="720289"/>
                        </a:lnTo>
                        <a:lnTo>
                          <a:pt x="1166900" y="725956"/>
                        </a:lnTo>
                        <a:lnTo>
                          <a:pt x="1472483" y="966404"/>
                        </a:lnTo>
                        <a:lnTo>
                          <a:pt x="1359677" y="1349791"/>
                        </a:lnTo>
                        <a:lnTo>
                          <a:pt x="1671596" y="1118512"/>
                        </a:lnTo>
                        <a:lnTo>
                          <a:pt x="1983514" y="1349791"/>
                        </a:lnTo>
                        <a:lnTo>
                          <a:pt x="1870708" y="966404"/>
                        </a:lnTo>
                        <a:lnTo>
                          <a:pt x="2176291" y="725956"/>
                        </a:lnTo>
                        <a:lnTo>
                          <a:pt x="1794654" y="720289"/>
                        </a:lnTo>
                        <a:close/>
                        <a:moveTo>
                          <a:pt x="2637661" y="0"/>
                        </a:moveTo>
                        <a:cubicBezTo>
                          <a:pt x="2636817" y="52977"/>
                          <a:pt x="2635973" y="105954"/>
                          <a:pt x="2635130" y="158931"/>
                        </a:cubicBezTo>
                        <a:lnTo>
                          <a:pt x="3342901" y="158931"/>
                        </a:lnTo>
                        <a:cubicBezTo>
                          <a:pt x="3355757" y="1216434"/>
                          <a:pt x="2935488" y="1638310"/>
                          <a:pt x="2436469" y="1719875"/>
                        </a:cubicBezTo>
                        <a:lnTo>
                          <a:pt x="2232608" y="1733908"/>
                        </a:lnTo>
                        <a:lnTo>
                          <a:pt x="2194422" y="1774627"/>
                        </a:lnTo>
                        <a:cubicBezTo>
                          <a:pt x="2125617" y="1840717"/>
                          <a:pt x="2045528" y="1903885"/>
                          <a:pt x="1952236" y="1963751"/>
                        </a:cubicBezTo>
                        <a:lnTo>
                          <a:pt x="1822471" y="2032874"/>
                        </a:lnTo>
                        <a:cubicBezTo>
                          <a:pt x="1822243" y="2181733"/>
                          <a:pt x="1832539" y="2682085"/>
                          <a:pt x="1832312" y="2830945"/>
                        </a:cubicBezTo>
                        <a:cubicBezTo>
                          <a:pt x="1830597" y="2933333"/>
                          <a:pt x="1986739" y="3014673"/>
                          <a:pt x="2111309" y="3043395"/>
                        </a:cubicBezTo>
                        <a:lnTo>
                          <a:pt x="1227315" y="3043395"/>
                        </a:lnTo>
                        <a:cubicBezTo>
                          <a:pt x="1432718" y="2990533"/>
                          <a:pt x="1501312" y="2921886"/>
                          <a:pt x="1512026" y="2821667"/>
                        </a:cubicBezTo>
                        <a:lnTo>
                          <a:pt x="1511320" y="2030624"/>
                        </a:lnTo>
                        <a:lnTo>
                          <a:pt x="1401736" y="1977097"/>
                        </a:lnTo>
                        <a:cubicBezTo>
                          <a:pt x="1317337" y="1925080"/>
                          <a:pt x="1242626" y="1867913"/>
                          <a:pt x="1176572" y="1806249"/>
                        </a:cubicBezTo>
                        <a:lnTo>
                          <a:pt x="1113398" y="1734102"/>
                        </a:lnTo>
                        <a:lnTo>
                          <a:pt x="906722" y="1719875"/>
                        </a:lnTo>
                        <a:cubicBezTo>
                          <a:pt x="407700" y="1638310"/>
                          <a:pt x="-12570" y="1216434"/>
                          <a:pt x="288" y="158931"/>
                        </a:cubicBezTo>
                        <a:lnTo>
                          <a:pt x="706566" y="158931"/>
                        </a:lnTo>
                        <a:lnTo>
                          <a:pt x="713020" y="3591"/>
                        </a:lnTo>
                        <a:close/>
                      </a:path>
                    </a:pathLst>
                  </a:custGeom>
                  <a:grpFill/>
                  <a:ln w="12700" cap="flat" cmpd="sng" algn="ctr">
                    <a:noFill/>
                    <a:prstDash val="solid"/>
                    <a:miter lim="800000"/>
                  </a:ln>
                  <a:effectLst/>
                </p:spPr>
                <p:txBody>
                  <a:bodyPr wrap="square" rtlCol="0" anchor="ctr">
                    <a:noAutofit/>
                  </a:bodyPr>
                  <a:lstStyle/>
                  <a:p>
                    <a:pPr algn="ctr">
                      <a:defRPr/>
                    </a:pPr>
                    <a:endParaRPr lang="en-US" sz="1050" kern="0">
                      <a:solidFill>
                        <a:prstClr val="white"/>
                      </a:solidFill>
                      <a:latin typeface="Arial" panose="020B0604020202020204" pitchFamily="34" charset="0"/>
                      <a:cs typeface="Arial" panose="020B0604020202020204" pitchFamily="34" charset="0"/>
                    </a:endParaRPr>
                  </a:p>
                </p:txBody>
              </p:sp>
              <p:sp>
                <p:nvSpPr>
                  <p:cNvPr id="100" name="Trapezoid 25">
                    <a:extLst>
                      <a:ext uri="{FF2B5EF4-FFF2-40B4-BE49-F238E27FC236}">
                        <a16:creationId xmlns:a16="http://schemas.microsoft.com/office/drawing/2014/main" id="{E58742A0-79BD-49A8-AA5C-EA4E26CF7C50}"/>
                      </a:ext>
                    </a:extLst>
                  </p:cNvPr>
                  <p:cNvSpPr/>
                  <p:nvPr/>
                </p:nvSpPr>
                <p:spPr>
                  <a:xfrm>
                    <a:off x="8928999" y="6519357"/>
                    <a:ext cx="1506412" cy="446341"/>
                  </a:xfrm>
                  <a:prstGeom prst="trapezoid">
                    <a:avLst>
                      <a:gd name="adj" fmla="val 63089"/>
                    </a:avLst>
                  </a:prstGeom>
                  <a:grpFill/>
                  <a:ln w="12700" cap="flat" cmpd="sng" algn="ctr">
                    <a:noFill/>
                    <a:prstDash val="solid"/>
                    <a:miter lim="800000"/>
                  </a:ln>
                  <a:effectLst/>
                </p:spPr>
                <p:txBody>
                  <a:bodyPr rtlCol="0" anchor="ctr"/>
                  <a:lstStyle/>
                  <a:p>
                    <a:pPr algn="ctr">
                      <a:defRPr/>
                    </a:pPr>
                    <a:endParaRPr lang="en-US" sz="1050" kern="0">
                      <a:solidFill>
                        <a:prstClr val="white"/>
                      </a:solidFill>
                      <a:latin typeface="Arial" panose="020B0604020202020204" pitchFamily="34" charset="0"/>
                      <a:cs typeface="Arial" panose="020B0604020202020204" pitchFamily="34" charset="0"/>
                    </a:endParaRPr>
                  </a:p>
                </p:txBody>
              </p:sp>
            </p:grpSp>
          </p:grpSp>
          <p:grpSp>
            <p:nvGrpSpPr>
              <p:cNvPr id="94" name="Group 10">
                <a:extLst>
                  <a:ext uri="{FF2B5EF4-FFF2-40B4-BE49-F238E27FC236}">
                    <a16:creationId xmlns:a16="http://schemas.microsoft.com/office/drawing/2014/main" id="{5B564143-F157-4CEA-9E45-2D0A9FF1AF6E}"/>
                  </a:ext>
                </a:extLst>
              </p:cNvPr>
              <p:cNvGrpSpPr/>
              <p:nvPr/>
            </p:nvGrpSpPr>
            <p:grpSpPr>
              <a:xfrm>
                <a:off x="6160187" y="2689842"/>
                <a:ext cx="4278041" cy="764354"/>
                <a:chOff x="6160187" y="2689842"/>
                <a:chExt cx="4278041" cy="764354"/>
              </a:xfrm>
            </p:grpSpPr>
            <p:sp>
              <p:nvSpPr>
                <p:cNvPr id="95" name="TextBox 94">
                  <a:extLst>
                    <a:ext uri="{FF2B5EF4-FFF2-40B4-BE49-F238E27FC236}">
                      <a16:creationId xmlns:a16="http://schemas.microsoft.com/office/drawing/2014/main" id="{0726E13A-4ECC-40E5-963F-96C68632D060}"/>
                    </a:ext>
                  </a:extLst>
                </p:cNvPr>
                <p:cNvSpPr txBox="1"/>
                <p:nvPr/>
              </p:nvSpPr>
              <p:spPr>
                <a:xfrm>
                  <a:off x="6193687" y="2689842"/>
                  <a:ext cx="643616" cy="350312"/>
                </a:xfrm>
                <a:prstGeom prst="rect">
                  <a:avLst/>
                </a:prstGeom>
                <a:noFill/>
              </p:spPr>
              <p:txBody>
                <a:bodyPr wrap="none" rtlCol="0">
                  <a:spAutoFit/>
                </a:bodyPr>
                <a:lstStyle/>
                <a:p>
                  <a:r>
                    <a:rPr lang="lv-LV" sz="1050" b="1" dirty="0">
                      <a:latin typeface="Arial" panose="020B0604020202020204" pitchFamily="34" charset="0"/>
                      <a:cs typeface="Arial" panose="020B0604020202020204" pitchFamily="34" charset="0"/>
                    </a:rPr>
                    <a:t>Cieņa</a:t>
                  </a:r>
                  <a:endParaRPr lang="en-IN" sz="1050" b="1" dirty="0">
                    <a:latin typeface="Arial" panose="020B0604020202020204" pitchFamily="34" charset="0"/>
                    <a:cs typeface="Arial" panose="020B0604020202020204" pitchFamily="34" charset="0"/>
                  </a:endParaRPr>
                </a:p>
              </p:txBody>
            </p:sp>
            <p:sp>
              <p:nvSpPr>
                <p:cNvPr id="96" name="Rectangle 47">
                  <a:extLst>
                    <a:ext uri="{FF2B5EF4-FFF2-40B4-BE49-F238E27FC236}">
                      <a16:creationId xmlns:a16="http://schemas.microsoft.com/office/drawing/2014/main" id="{72EA6194-901A-4458-9658-C5455BECD9EE}"/>
                    </a:ext>
                  </a:extLst>
                </p:cNvPr>
                <p:cNvSpPr/>
                <p:nvPr/>
              </p:nvSpPr>
              <p:spPr>
                <a:xfrm>
                  <a:off x="6160187" y="3103884"/>
                  <a:ext cx="4278041" cy="350312"/>
                </a:xfrm>
                <a:prstGeom prst="rect">
                  <a:avLst/>
                </a:prstGeom>
              </p:spPr>
              <p:txBody>
                <a:bodyPr wrap="square">
                  <a:spAutoFit/>
                </a:bodyPr>
                <a:lstStyle/>
                <a:p>
                  <a:pPr defTabSz="685800">
                    <a:defRPr/>
                  </a:pPr>
                  <a:r>
                    <a:rPr lang="lv-LV" sz="1050" dirty="0">
                      <a:solidFill>
                        <a:schemeClr val="tx1">
                          <a:lumMod val="65000"/>
                          <a:lumOff val="35000"/>
                        </a:schemeClr>
                      </a:solidFill>
                      <a:latin typeface="Arial" panose="020B0604020202020204" pitchFamily="34" charset="0"/>
                      <a:cs typeface="Arial" panose="020B0604020202020204" pitchFamily="34" charset="0"/>
                    </a:rPr>
                    <a:t>sociālā atzinība </a:t>
                  </a:r>
                  <a:r>
                    <a:rPr lang="en-US" sz="1050" dirty="0">
                      <a:solidFill>
                        <a:schemeClr val="tx1">
                          <a:lumMod val="65000"/>
                          <a:lumOff val="35000"/>
                        </a:schemeClr>
                      </a:solidFill>
                      <a:latin typeface="Arial" panose="020B0604020202020204" pitchFamily="34" charset="0"/>
                      <a:cs typeface="Arial" panose="020B0604020202020204" pitchFamily="34" charset="0"/>
                    </a:rPr>
                    <a:t>, </a:t>
                  </a:r>
                  <a:r>
                    <a:rPr lang="lv-LV" sz="1050" dirty="0">
                      <a:solidFill>
                        <a:schemeClr val="tx1">
                          <a:lumMod val="65000"/>
                          <a:lumOff val="35000"/>
                        </a:schemeClr>
                      </a:solidFill>
                      <a:latin typeface="Arial" panose="020B0604020202020204" pitchFamily="34" charset="0"/>
                      <a:cs typeface="Arial" panose="020B0604020202020204" pitchFamily="34" charset="0"/>
                    </a:rPr>
                    <a:t>izturība</a:t>
                  </a:r>
                  <a:r>
                    <a:rPr lang="en-US" sz="1050" dirty="0">
                      <a:solidFill>
                        <a:schemeClr val="tx1">
                          <a:lumMod val="65000"/>
                          <a:lumOff val="35000"/>
                        </a:schemeClr>
                      </a:solidFill>
                      <a:latin typeface="Arial" panose="020B0604020202020204" pitchFamily="34" charset="0"/>
                      <a:cs typeface="Arial" panose="020B0604020202020204" pitchFamily="34" charset="0"/>
                    </a:rPr>
                    <a:t>, </a:t>
                  </a:r>
                  <a:r>
                    <a:rPr lang="lv-LV" sz="1050" dirty="0">
                      <a:solidFill>
                        <a:schemeClr val="tx1">
                          <a:lumMod val="65000"/>
                          <a:lumOff val="35000"/>
                        </a:schemeClr>
                      </a:solidFill>
                      <a:latin typeface="Arial" panose="020B0604020202020204" pitchFamily="34" charset="0"/>
                      <a:cs typeface="Arial" panose="020B0604020202020204" pitchFamily="34" charset="0"/>
                    </a:rPr>
                    <a:t>brīvība</a:t>
                  </a:r>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grpSp>
        </p:grpSp>
        <p:grpSp>
          <p:nvGrpSpPr>
            <p:cNvPr id="62" name="Group 71">
              <a:extLst>
                <a:ext uri="{FF2B5EF4-FFF2-40B4-BE49-F238E27FC236}">
                  <a16:creationId xmlns:a16="http://schemas.microsoft.com/office/drawing/2014/main" id="{168163DF-2A6C-4F80-B09A-BF5CE6A1A3E1}"/>
                </a:ext>
              </a:extLst>
            </p:cNvPr>
            <p:cNvGrpSpPr/>
            <p:nvPr/>
          </p:nvGrpSpPr>
          <p:grpSpPr>
            <a:xfrm>
              <a:off x="2333292" y="3650032"/>
              <a:ext cx="8563804" cy="1066560"/>
              <a:chOff x="2333292" y="3650032"/>
              <a:chExt cx="8563804" cy="1066560"/>
            </a:xfrm>
          </p:grpSpPr>
          <p:sp>
            <p:nvSpPr>
              <p:cNvPr id="85" name="Freeform 21">
                <a:extLst>
                  <a:ext uri="{FF2B5EF4-FFF2-40B4-BE49-F238E27FC236}">
                    <a16:creationId xmlns:a16="http://schemas.microsoft.com/office/drawing/2014/main" id="{00AC5164-C6EA-47C5-AFE2-557D9E47F888}"/>
                  </a:ext>
                </a:extLst>
              </p:cNvPr>
              <p:cNvSpPr/>
              <p:nvPr/>
            </p:nvSpPr>
            <p:spPr>
              <a:xfrm>
                <a:off x="2333292" y="3650032"/>
                <a:ext cx="6915674" cy="969621"/>
              </a:xfrm>
              <a:custGeom>
                <a:avLst/>
                <a:gdLst>
                  <a:gd name="connsiteX0" fmla="*/ 616964 w 8518736"/>
                  <a:gd name="connsiteY0" fmla="*/ 0 h 1058191"/>
                  <a:gd name="connsiteX1" fmla="*/ 4113719 w 8518736"/>
                  <a:gd name="connsiteY1" fmla="*/ 0 h 1058191"/>
                  <a:gd name="connsiteX2" fmla="*/ 4349087 w 8518736"/>
                  <a:gd name="connsiteY2" fmla="*/ 405807 h 1058191"/>
                  <a:gd name="connsiteX3" fmla="*/ 4533946 w 8518736"/>
                  <a:gd name="connsiteY3" fmla="*/ 405807 h 1058191"/>
                  <a:gd name="connsiteX4" fmla="*/ 5118271 w 8518736"/>
                  <a:gd name="connsiteY4" fmla="*/ 405807 h 1058191"/>
                  <a:gd name="connsiteX5" fmla="*/ 8518736 w 8518736"/>
                  <a:gd name="connsiteY5" fmla="*/ 405807 h 1058191"/>
                  <a:gd name="connsiteX6" fmla="*/ 8518736 w 8518736"/>
                  <a:gd name="connsiteY6" fmla="*/ 463103 h 1058191"/>
                  <a:gd name="connsiteX7" fmla="*/ 5344673 w 8518736"/>
                  <a:gd name="connsiteY7" fmla="*/ 463103 h 1058191"/>
                  <a:gd name="connsiteX8" fmla="*/ 5252108 w 8518736"/>
                  <a:gd name="connsiteY8" fmla="*/ 491920 h 1058191"/>
                  <a:gd name="connsiteX9" fmla="*/ 5227693 w 8518736"/>
                  <a:gd name="connsiteY9" fmla="*/ 512796 h 1058191"/>
                  <a:gd name="connsiteX10" fmla="*/ 5231858 w 8518736"/>
                  <a:gd name="connsiteY10" fmla="*/ 502252 h 1058191"/>
                  <a:gd name="connsiteX11" fmla="*/ 5226805 w 8518736"/>
                  <a:gd name="connsiteY11" fmla="*/ 513555 h 1058191"/>
                  <a:gd name="connsiteX12" fmla="*/ 5227693 w 8518736"/>
                  <a:gd name="connsiteY12" fmla="*/ 512796 h 1058191"/>
                  <a:gd name="connsiteX13" fmla="*/ 5227004 w 8518736"/>
                  <a:gd name="connsiteY13" fmla="*/ 514540 h 1058191"/>
                  <a:gd name="connsiteX14" fmla="*/ 5213766 w 8518736"/>
                  <a:gd name="connsiteY14" fmla="*/ 594010 h 1058191"/>
                  <a:gd name="connsiteX15" fmla="*/ 5213766 w 8518736"/>
                  <a:gd name="connsiteY15" fmla="*/ 998743 h 1058191"/>
                  <a:gd name="connsiteX16" fmla="*/ 5195157 w 8518736"/>
                  <a:gd name="connsiteY16" fmla="*/ 1026344 h 1058191"/>
                  <a:gd name="connsiteX17" fmla="*/ 5118271 w 8518736"/>
                  <a:gd name="connsiteY17" fmla="*/ 1058191 h 1058191"/>
                  <a:gd name="connsiteX18" fmla="*/ 4727470 w 8518736"/>
                  <a:gd name="connsiteY18" fmla="*/ 1058191 h 1058191"/>
                  <a:gd name="connsiteX19" fmla="*/ 3214 w 8518736"/>
                  <a:gd name="connsiteY19" fmla="*/ 1058191 h 1058191"/>
                  <a:gd name="connsiteX20" fmla="*/ 0 w 8518736"/>
                  <a:gd name="connsiteY20" fmla="*/ 1058191 h 105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18736" h="1058191">
                    <a:moveTo>
                      <a:pt x="616964" y="0"/>
                    </a:moveTo>
                    <a:lnTo>
                      <a:pt x="4113719" y="0"/>
                    </a:lnTo>
                    <a:lnTo>
                      <a:pt x="4349087" y="405807"/>
                    </a:lnTo>
                    <a:lnTo>
                      <a:pt x="4533946" y="405807"/>
                    </a:lnTo>
                    <a:lnTo>
                      <a:pt x="5118271" y="405807"/>
                    </a:lnTo>
                    <a:lnTo>
                      <a:pt x="8518736" y="405807"/>
                    </a:lnTo>
                    <a:lnTo>
                      <a:pt x="8518736" y="463103"/>
                    </a:lnTo>
                    <a:lnTo>
                      <a:pt x="5344673" y="463103"/>
                    </a:lnTo>
                    <a:cubicBezTo>
                      <a:pt x="5308524" y="463103"/>
                      <a:pt x="5275797" y="468230"/>
                      <a:pt x="5252108" y="491920"/>
                    </a:cubicBezTo>
                    <a:lnTo>
                      <a:pt x="5227693" y="512796"/>
                    </a:lnTo>
                    <a:lnTo>
                      <a:pt x="5231858" y="502252"/>
                    </a:lnTo>
                    <a:cubicBezTo>
                      <a:pt x="5233443" y="497992"/>
                      <a:pt x="5226855" y="513801"/>
                      <a:pt x="5226805" y="513555"/>
                    </a:cubicBezTo>
                    <a:lnTo>
                      <a:pt x="5227693" y="512796"/>
                    </a:lnTo>
                    <a:lnTo>
                      <a:pt x="5227004" y="514540"/>
                    </a:lnTo>
                    <a:cubicBezTo>
                      <a:pt x="5215447" y="543411"/>
                      <a:pt x="5218179" y="567520"/>
                      <a:pt x="5213766" y="594010"/>
                    </a:cubicBezTo>
                    <a:lnTo>
                      <a:pt x="5213766" y="998743"/>
                    </a:lnTo>
                    <a:lnTo>
                      <a:pt x="5195157" y="1026344"/>
                    </a:lnTo>
                    <a:cubicBezTo>
                      <a:pt x="5175480" y="1046021"/>
                      <a:pt x="5148297" y="1058191"/>
                      <a:pt x="5118271" y="1058191"/>
                    </a:cubicBezTo>
                    <a:lnTo>
                      <a:pt x="4727470" y="1058191"/>
                    </a:lnTo>
                    <a:lnTo>
                      <a:pt x="3214" y="1058191"/>
                    </a:lnTo>
                    <a:lnTo>
                      <a:pt x="0" y="1058191"/>
                    </a:lnTo>
                    <a:close/>
                  </a:path>
                </a:pathLst>
              </a:custGeom>
              <a:solidFill>
                <a:srgbClr val="E3DE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050">
                  <a:latin typeface="Arial" panose="020B0604020202020204" pitchFamily="34" charset="0"/>
                  <a:cs typeface="Arial" panose="020B0604020202020204" pitchFamily="34" charset="0"/>
                </a:endParaRPr>
              </a:p>
            </p:txBody>
          </p:sp>
          <p:grpSp>
            <p:nvGrpSpPr>
              <p:cNvPr id="86" name="Group 37">
                <a:extLst>
                  <a:ext uri="{FF2B5EF4-FFF2-40B4-BE49-F238E27FC236}">
                    <a16:creationId xmlns:a16="http://schemas.microsoft.com/office/drawing/2014/main" id="{16CC2D56-F69E-4F64-BCF7-EE326EBF8E05}"/>
                  </a:ext>
                </a:extLst>
              </p:cNvPr>
              <p:cNvGrpSpPr/>
              <p:nvPr/>
            </p:nvGrpSpPr>
            <p:grpSpPr>
              <a:xfrm>
                <a:off x="3848258" y="3771477"/>
                <a:ext cx="821899" cy="744623"/>
                <a:chOff x="3962187" y="3541547"/>
                <a:chExt cx="781476" cy="708000"/>
              </a:xfrm>
            </p:grpSpPr>
            <p:sp>
              <p:nvSpPr>
                <p:cNvPr id="90" name="Rectangle: Rounded Corners 14">
                  <a:extLst>
                    <a:ext uri="{FF2B5EF4-FFF2-40B4-BE49-F238E27FC236}">
                      <a16:creationId xmlns:a16="http://schemas.microsoft.com/office/drawing/2014/main" id="{A4FD9055-6805-4F60-8D74-47574E8AC469}"/>
                    </a:ext>
                  </a:extLst>
                </p:cNvPr>
                <p:cNvSpPr/>
                <p:nvPr/>
              </p:nvSpPr>
              <p:spPr>
                <a:xfrm>
                  <a:off x="3962187" y="3541547"/>
                  <a:ext cx="781476" cy="708000"/>
                </a:xfrm>
                <a:prstGeom prst="roundRect">
                  <a:avLst/>
                </a:prstGeom>
                <a:solidFill>
                  <a:schemeClr val="tx1">
                    <a:alpha val="10000"/>
                  </a:schemeClr>
                </a:solid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sp>
              <p:nvSpPr>
                <p:cNvPr id="91" name="Heart 26">
                  <a:extLst>
                    <a:ext uri="{FF2B5EF4-FFF2-40B4-BE49-F238E27FC236}">
                      <a16:creationId xmlns:a16="http://schemas.microsoft.com/office/drawing/2014/main" id="{3CA9B828-B815-4C53-AC15-4CDBF27D89BA}"/>
                    </a:ext>
                  </a:extLst>
                </p:cNvPr>
                <p:cNvSpPr/>
                <p:nvPr/>
              </p:nvSpPr>
              <p:spPr>
                <a:xfrm>
                  <a:off x="4124147" y="3666769"/>
                  <a:ext cx="457556" cy="457556"/>
                </a:xfrm>
                <a:prstGeom prst="hear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grpSp>
          <p:grpSp>
            <p:nvGrpSpPr>
              <p:cNvPr id="87" name="Group 11">
                <a:extLst>
                  <a:ext uri="{FF2B5EF4-FFF2-40B4-BE49-F238E27FC236}">
                    <a16:creationId xmlns:a16="http://schemas.microsoft.com/office/drawing/2014/main" id="{B222411E-0011-44B6-A3B5-583B24E9FF2F}"/>
                  </a:ext>
                </a:extLst>
              </p:cNvPr>
              <p:cNvGrpSpPr/>
              <p:nvPr/>
            </p:nvGrpSpPr>
            <p:grpSpPr>
              <a:xfrm>
                <a:off x="6562785" y="3665039"/>
                <a:ext cx="4334311" cy="1051553"/>
                <a:chOff x="6562785" y="3665039"/>
                <a:chExt cx="4334311" cy="1051553"/>
              </a:xfrm>
            </p:grpSpPr>
            <p:sp>
              <p:nvSpPr>
                <p:cNvPr id="88" name="TextBox 87">
                  <a:extLst>
                    <a:ext uri="{FF2B5EF4-FFF2-40B4-BE49-F238E27FC236}">
                      <a16:creationId xmlns:a16="http://schemas.microsoft.com/office/drawing/2014/main" id="{B1CE788B-AD74-421E-B3F8-D333D9BA79D2}"/>
                    </a:ext>
                  </a:extLst>
                </p:cNvPr>
                <p:cNvSpPr txBox="1"/>
                <p:nvPr/>
              </p:nvSpPr>
              <p:spPr>
                <a:xfrm>
                  <a:off x="6562956" y="3665039"/>
                  <a:ext cx="1731892" cy="382158"/>
                </a:xfrm>
                <a:prstGeom prst="rect">
                  <a:avLst/>
                </a:prstGeom>
                <a:noFill/>
              </p:spPr>
              <p:txBody>
                <a:bodyPr wrap="none" rtlCol="0">
                  <a:spAutoFit/>
                </a:bodyPr>
                <a:lstStyle/>
                <a:p>
                  <a:r>
                    <a:rPr lang="lv-LV" sz="1200" b="1" dirty="0">
                      <a:latin typeface="Arial" panose="020B0604020202020204" pitchFamily="34" charset="0"/>
                      <a:cs typeface="Arial" panose="020B0604020202020204" pitchFamily="34" charset="0"/>
                    </a:rPr>
                    <a:t>Piederības apziņa</a:t>
                  </a:r>
                  <a:endParaRPr lang="en-IN" sz="1200" b="1" dirty="0">
                    <a:latin typeface="Arial" panose="020B0604020202020204" pitchFamily="34" charset="0"/>
                    <a:cs typeface="Arial" panose="020B0604020202020204" pitchFamily="34" charset="0"/>
                  </a:endParaRPr>
                </a:p>
              </p:txBody>
            </p:sp>
            <p:sp>
              <p:nvSpPr>
                <p:cNvPr id="89" name="Rectangle 48">
                  <a:extLst>
                    <a:ext uri="{FF2B5EF4-FFF2-40B4-BE49-F238E27FC236}">
                      <a16:creationId xmlns:a16="http://schemas.microsoft.com/office/drawing/2014/main" id="{727FDA87-BE06-40EC-88CD-1E902D9A3D8E}"/>
                    </a:ext>
                  </a:extLst>
                </p:cNvPr>
                <p:cNvSpPr/>
                <p:nvPr/>
              </p:nvSpPr>
              <p:spPr>
                <a:xfrm>
                  <a:off x="6562785" y="4079661"/>
                  <a:ext cx="4334311" cy="636931"/>
                </a:xfrm>
                <a:prstGeom prst="rect">
                  <a:avLst/>
                </a:prstGeom>
              </p:spPr>
              <p:txBody>
                <a:bodyPr wrap="square">
                  <a:spAutoFit/>
                </a:bodyPr>
                <a:lstStyle/>
                <a:p>
                  <a:pPr defTabSz="685800">
                    <a:defRPr/>
                  </a:pPr>
                  <a:r>
                    <a:rPr lang="lv-LV" sz="1200" b="1" dirty="0">
                      <a:solidFill>
                        <a:srgbClr val="717402"/>
                      </a:solidFill>
                      <a:latin typeface="Arial" panose="020B0604020202020204" pitchFamily="34" charset="0"/>
                      <a:cs typeface="Arial" panose="020B0604020202020204" pitchFamily="34" charset="0"/>
                    </a:rPr>
                    <a:t>ģimene, draudzība, grupas atbalsts, mīlestība, komunikācija</a:t>
                  </a:r>
                  <a:endParaRPr lang="en-US" sz="1200" b="1" dirty="0">
                    <a:solidFill>
                      <a:srgbClr val="717402"/>
                    </a:solidFill>
                    <a:latin typeface="Arial" panose="020B0604020202020204" pitchFamily="34" charset="0"/>
                    <a:cs typeface="Arial" panose="020B0604020202020204" pitchFamily="34" charset="0"/>
                  </a:endParaRPr>
                </a:p>
              </p:txBody>
            </p:sp>
          </p:grpSp>
        </p:grpSp>
        <p:grpSp>
          <p:nvGrpSpPr>
            <p:cNvPr id="63" name="Group 70">
              <a:extLst>
                <a:ext uri="{FF2B5EF4-FFF2-40B4-BE49-F238E27FC236}">
                  <a16:creationId xmlns:a16="http://schemas.microsoft.com/office/drawing/2014/main" id="{C04902D1-D094-43FC-BF47-DFAFF3FC5B92}"/>
                </a:ext>
              </a:extLst>
            </p:cNvPr>
            <p:cNvGrpSpPr/>
            <p:nvPr/>
          </p:nvGrpSpPr>
          <p:grpSpPr>
            <a:xfrm>
              <a:off x="1835951" y="4622951"/>
              <a:ext cx="9425323" cy="969621"/>
              <a:chOff x="1835951" y="4622951"/>
              <a:chExt cx="9425323" cy="969621"/>
            </a:xfrm>
          </p:grpSpPr>
          <p:sp>
            <p:nvSpPr>
              <p:cNvPr id="78" name="Freeform 23">
                <a:extLst>
                  <a:ext uri="{FF2B5EF4-FFF2-40B4-BE49-F238E27FC236}">
                    <a16:creationId xmlns:a16="http://schemas.microsoft.com/office/drawing/2014/main" id="{5C0ADCB2-2BC1-42F6-BC0A-A7AFC09377C5}"/>
                  </a:ext>
                </a:extLst>
              </p:cNvPr>
              <p:cNvSpPr/>
              <p:nvPr/>
            </p:nvSpPr>
            <p:spPr>
              <a:xfrm flipH="1">
                <a:off x="1835951" y="4622951"/>
                <a:ext cx="7413015" cy="969621"/>
              </a:xfrm>
              <a:custGeom>
                <a:avLst/>
                <a:gdLst>
                  <a:gd name="connsiteX0" fmla="*/ 8517610 w 9131362"/>
                  <a:gd name="connsiteY0" fmla="*/ 0 h 1058192"/>
                  <a:gd name="connsiteX1" fmla="*/ 3789178 w 9131362"/>
                  <a:gd name="connsiteY1" fmla="*/ 0 h 1058192"/>
                  <a:gd name="connsiteX2" fmla="*/ 3553809 w 9131362"/>
                  <a:gd name="connsiteY2" fmla="*/ 405808 h 1058192"/>
                  <a:gd name="connsiteX3" fmla="*/ 2887023 w 9131362"/>
                  <a:gd name="connsiteY3" fmla="*/ 405808 h 1058192"/>
                  <a:gd name="connsiteX4" fmla="*/ 0 w 9131362"/>
                  <a:gd name="connsiteY4" fmla="*/ 405808 h 1058192"/>
                  <a:gd name="connsiteX5" fmla="*/ 0 w 9131362"/>
                  <a:gd name="connsiteY5" fmla="*/ 453338 h 1058192"/>
                  <a:gd name="connsiteX6" fmla="*/ 2666959 w 9131362"/>
                  <a:gd name="connsiteY6" fmla="*/ 453338 h 1058192"/>
                  <a:gd name="connsiteX7" fmla="*/ 2759524 w 9131362"/>
                  <a:gd name="connsiteY7" fmla="*/ 491680 h 1058192"/>
                  <a:gd name="connsiteX8" fmla="*/ 2774274 w 9131362"/>
                  <a:gd name="connsiteY8" fmla="*/ 513556 h 1058192"/>
                  <a:gd name="connsiteX9" fmla="*/ 2778489 w 9131362"/>
                  <a:gd name="connsiteY9" fmla="*/ 513556 h 1058192"/>
                  <a:gd name="connsiteX10" fmla="*/ 2778290 w 9131362"/>
                  <a:gd name="connsiteY10" fmla="*/ 514541 h 1058192"/>
                  <a:gd name="connsiteX11" fmla="*/ 2778290 w 9131362"/>
                  <a:gd name="connsiteY11" fmla="*/ 519513 h 1058192"/>
                  <a:gd name="connsiteX12" fmla="*/ 2787579 w 9131362"/>
                  <a:gd name="connsiteY12" fmla="*/ 533290 h 1058192"/>
                  <a:gd name="connsiteX13" fmla="*/ 2797866 w 9131362"/>
                  <a:gd name="connsiteY13" fmla="*/ 584245 h 1058192"/>
                  <a:gd name="connsiteX14" fmla="*/ 2797866 w 9131362"/>
                  <a:gd name="connsiteY14" fmla="*/ 1008145 h 1058192"/>
                  <a:gd name="connsiteX15" fmla="*/ 2810137 w 9131362"/>
                  <a:gd name="connsiteY15" fmla="*/ 1026345 h 1058192"/>
                  <a:gd name="connsiteX16" fmla="*/ 2887023 w 9131362"/>
                  <a:gd name="connsiteY16" fmla="*/ 1058192 h 1058192"/>
                  <a:gd name="connsiteX17" fmla="*/ 3175426 w 9131362"/>
                  <a:gd name="connsiteY17" fmla="*/ 1058192 h 1058192"/>
                  <a:gd name="connsiteX18" fmla="*/ 9042051 w 9131362"/>
                  <a:gd name="connsiteY18" fmla="*/ 1058192 h 1058192"/>
                  <a:gd name="connsiteX19" fmla="*/ 9131362 w 9131362"/>
                  <a:gd name="connsiteY19" fmla="*/ 1058192 h 1058192"/>
                  <a:gd name="connsiteX20" fmla="*/ 9114590 w 9131362"/>
                  <a:gd name="connsiteY20" fmla="*/ 1029276 h 1058192"/>
                  <a:gd name="connsiteX21" fmla="*/ 9118556 w 9131362"/>
                  <a:gd name="connsiteY21" fmla="*/ 1026602 h 105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31362" h="1058192">
                    <a:moveTo>
                      <a:pt x="8517610" y="0"/>
                    </a:moveTo>
                    <a:lnTo>
                      <a:pt x="3789178" y="0"/>
                    </a:lnTo>
                    <a:lnTo>
                      <a:pt x="3553809" y="405808"/>
                    </a:lnTo>
                    <a:lnTo>
                      <a:pt x="2887023" y="405808"/>
                    </a:lnTo>
                    <a:lnTo>
                      <a:pt x="0" y="405808"/>
                    </a:lnTo>
                    <a:lnTo>
                      <a:pt x="0" y="453338"/>
                    </a:lnTo>
                    <a:lnTo>
                      <a:pt x="2666959" y="453338"/>
                    </a:lnTo>
                    <a:cubicBezTo>
                      <a:pt x="2703108" y="453338"/>
                      <a:pt x="2735835" y="467990"/>
                      <a:pt x="2759524" y="491680"/>
                    </a:cubicBezTo>
                    <a:lnTo>
                      <a:pt x="2774274" y="513556"/>
                    </a:lnTo>
                    <a:lnTo>
                      <a:pt x="2778489" y="513556"/>
                    </a:lnTo>
                    <a:cubicBezTo>
                      <a:pt x="2778423" y="513884"/>
                      <a:pt x="2778356" y="514213"/>
                      <a:pt x="2778290" y="514541"/>
                    </a:cubicBezTo>
                    <a:lnTo>
                      <a:pt x="2778290" y="519513"/>
                    </a:lnTo>
                    <a:lnTo>
                      <a:pt x="2787579" y="533290"/>
                    </a:lnTo>
                    <a:cubicBezTo>
                      <a:pt x="2794203" y="548952"/>
                      <a:pt x="2797866" y="566171"/>
                      <a:pt x="2797866" y="584245"/>
                    </a:cubicBezTo>
                    <a:lnTo>
                      <a:pt x="2797866" y="1008145"/>
                    </a:lnTo>
                    <a:lnTo>
                      <a:pt x="2810137" y="1026345"/>
                    </a:lnTo>
                    <a:cubicBezTo>
                      <a:pt x="2829814" y="1046022"/>
                      <a:pt x="2856997" y="1058192"/>
                      <a:pt x="2887023" y="1058192"/>
                    </a:cubicBezTo>
                    <a:lnTo>
                      <a:pt x="3175426" y="1058192"/>
                    </a:lnTo>
                    <a:lnTo>
                      <a:pt x="9042051" y="1058192"/>
                    </a:lnTo>
                    <a:lnTo>
                      <a:pt x="9131362" y="1058192"/>
                    </a:lnTo>
                    <a:lnTo>
                      <a:pt x="9114590" y="1029276"/>
                    </a:lnTo>
                    <a:lnTo>
                      <a:pt x="9118556" y="1026602"/>
                    </a:lnTo>
                    <a:close/>
                  </a:path>
                </a:pathLst>
              </a:cu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050" dirty="0">
                  <a:latin typeface="Arial" panose="020B0604020202020204" pitchFamily="34" charset="0"/>
                  <a:cs typeface="Arial" panose="020B0604020202020204" pitchFamily="34" charset="0"/>
                </a:endParaRPr>
              </a:p>
            </p:txBody>
          </p:sp>
          <p:grpSp>
            <p:nvGrpSpPr>
              <p:cNvPr id="79" name="Group 38">
                <a:extLst>
                  <a:ext uri="{FF2B5EF4-FFF2-40B4-BE49-F238E27FC236}">
                    <a16:creationId xmlns:a16="http://schemas.microsoft.com/office/drawing/2014/main" id="{6D432262-9393-4BDD-B459-63CD5E78366C}"/>
                  </a:ext>
                </a:extLst>
              </p:cNvPr>
              <p:cNvGrpSpPr/>
              <p:nvPr/>
            </p:nvGrpSpPr>
            <p:grpSpPr>
              <a:xfrm>
                <a:off x="3848258" y="4741097"/>
                <a:ext cx="821899" cy="744623"/>
                <a:chOff x="3962187" y="4463479"/>
                <a:chExt cx="781476" cy="708000"/>
              </a:xfrm>
            </p:grpSpPr>
            <p:sp>
              <p:nvSpPr>
                <p:cNvPr id="83" name="Rectangle: Rounded Corners 15">
                  <a:extLst>
                    <a:ext uri="{FF2B5EF4-FFF2-40B4-BE49-F238E27FC236}">
                      <a16:creationId xmlns:a16="http://schemas.microsoft.com/office/drawing/2014/main" id="{0A0EE6DC-28A2-425D-99B6-38213450FC31}"/>
                    </a:ext>
                  </a:extLst>
                </p:cNvPr>
                <p:cNvSpPr/>
                <p:nvPr/>
              </p:nvSpPr>
              <p:spPr>
                <a:xfrm>
                  <a:off x="3962187" y="4463479"/>
                  <a:ext cx="781476" cy="708000"/>
                </a:xfrm>
                <a:prstGeom prst="roundRect">
                  <a:avLst/>
                </a:prstGeom>
                <a:solidFill>
                  <a:schemeClr val="tx1">
                    <a:alpha val="10000"/>
                  </a:schemeClr>
                </a:solid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sp>
              <p:nvSpPr>
                <p:cNvPr id="84" name="Graphic 7">
                  <a:extLst>
                    <a:ext uri="{FF2B5EF4-FFF2-40B4-BE49-F238E27FC236}">
                      <a16:creationId xmlns:a16="http://schemas.microsoft.com/office/drawing/2014/main" id="{5893F477-CF28-456B-A6C1-C7DDE22CE2F9}"/>
                    </a:ext>
                  </a:extLst>
                </p:cNvPr>
                <p:cNvSpPr/>
                <p:nvPr/>
              </p:nvSpPr>
              <p:spPr>
                <a:xfrm>
                  <a:off x="4089400" y="4591989"/>
                  <a:ext cx="527050" cy="450980"/>
                </a:xfrm>
                <a:custGeom>
                  <a:avLst/>
                  <a:gdLst>
                    <a:gd name="connsiteX0" fmla="*/ 887379 w 923925"/>
                    <a:gd name="connsiteY0" fmla="*/ 515779 h 790575"/>
                    <a:gd name="connsiteX1" fmla="*/ 823562 w 923925"/>
                    <a:gd name="connsiteY1" fmla="*/ 539591 h 790575"/>
                    <a:gd name="connsiteX2" fmla="*/ 707357 w 923925"/>
                    <a:gd name="connsiteY2" fmla="*/ 610076 h 790575"/>
                    <a:gd name="connsiteX3" fmla="*/ 699737 w 923925"/>
                    <a:gd name="connsiteY3" fmla="*/ 614839 h 790575"/>
                    <a:gd name="connsiteX4" fmla="*/ 653064 w 923925"/>
                    <a:gd name="connsiteY4" fmla="*/ 634841 h 790575"/>
                    <a:gd name="connsiteX5" fmla="*/ 423512 w 923925"/>
                    <a:gd name="connsiteY5" fmla="*/ 657701 h 790575"/>
                    <a:gd name="connsiteX6" fmla="*/ 415892 w 923925"/>
                    <a:gd name="connsiteY6" fmla="*/ 657701 h 790575"/>
                    <a:gd name="connsiteX7" fmla="*/ 403509 w 923925"/>
                    <a:gd name="connsiteY7" fmla="*/ 648176 h 790575"/>
                    <a:gd name="connsiteX8" fmla="*/ 413987 w 923925"/>
                    <a:gd name="connsiteY8" fmla="*/ 634841 h 790575"/>
                    <a:gd name="connsiteX9" fmla="*/ 616869 w 923925"/>
                    <a:gd name="connsiteY9" fmla="*/ 614839 h 790575"/>
                    <a:gd name="connsiteX10" fmla="*/ 654969 w 923925"/>
                    <a:gd name="connsiteY10" fmla="*/ 566261 h 790575"/>
                    <a:gd name="connsiteX11" fmla="*/ 608297 w 923925"/>
                    <a:gd name="connsiteY11" fmla="*/ 526256 h 790575"/>
                    <a:gd name="connsiteX12" fmla="*/ 428274 w 923925"/>
                    <a:gd name="connsiteY12" fmla="*/ 524351 h 790575"/>
                    <a:gd name="connsiteX13" fmla="*/ 384459 w 923925"/>
                    <a:gd name="connsiteY13" fmla="*/ 517684 h 790575"/>
                    <a:gd name="connsiteX14" fmla="*/ 168242 w 923925"/>
                    <a:gd name="connsiteY14" fmla="*/ 531019 h 790575"/>
                    <a:gd name="connsiteX15" fmla="*/ 129189 w 923925"/>
                    <a:gd name="connsiteY15" fmla="*/ 510064 h 790575"/>
                    <a:gd name="connsiteX16" fmla="*/ 51084 w 923925"/>
                    <a:gd name="connsiteY16" fmla="*/ 515779 h 790575"/>
                    <a:gd name="connsiteX17" fmla="*/ 7269 w 923925"/>
                    <a:gd name="connsiteY17" fmla="*/ 566261 h 790575"/>
                    <a:gd name="connsiteX18" fmla="*/ 19652 w 923925"/>
                    <a:gd name="connsiteY18" fmla="*/ 745331 h 790575"/>
                    <a:gd name="connsiteX19" fmla="*/ 70134 w 923925"/>
                    <a:gd name="connsiteY19" fmla="*/ 789146 h 790575"/>
                    <a:gd name="connsiteX20" fmla="*/ 148239 w 923925"/>
                    <a:gd name="connsiteY20" fmla="*/ 783431 h 790575"/>
                    <a:gd name="connsiteX21" fmla="*/ 183482 w 923925"/>
                    <a:gd name="connsiteY21" fmla="*/ 757714 h 790575"/>
                    <a:gd name="connsiteX22" fmla="*/ 524477 w 923925"/>
                    <a:gd name="connsiteY22" fmla="*/ 772954 h 790575"/>
                    <a:gd name="connsiteX23" fmla="*/ 631157 w 923925"/>
                    <a:gd name="connsiteY23" fmla="*/ 753904 h 790575"/>
                    <a:gd name="connsiteX24" fmla="*/ 640682 w 923925"/>
                    <a:gd name="connsiteY24" fmla="*/ 748189 h 790575"/>
                    <a:gd name="connsiteX25" fmla="*/ 898809 w 923925"/>
                    <a:gd name="connsiteY25" fmla="*/ 591979 h 790575"/>
                    <a:gd name="connsiteX26" fmla="*/ 920717 w 923925"/>
                    <a:gd name="connsiteY26" fmla="*/ 555784 h 790575"/>
                    <a:gd name="connsiteX27" fmla="*/ 887379 w 923925"/>
                    <a:gd name="connsiteY27" fmla="*/ 515779 h 790575"/>
                    <a:gd name="connsiteX28" fmla="*/ 98709 w 923925"/>
                    <a:gd name="connsiteY28" fmla="*/ 745331 h 790575"/>
                    <a:gd name="connsiteX29" fmla="*/ 72039 w 923925"/>
                    <a:gd name="connsiteY29" fmla="*/ 718661 h 790575"/>
                    <a:gd name="connsiteX30" fmla="*/ 98709 w 923925"/>
                    <a:gd name="connsiteY30" fmla="*/ 691991 h 790575"/>
                    <a:gd name="connsiteX31" fmla="*/ 125379 w 923925"/>
                    <a:gd name="connsiteY31" fmla="*/ 718661 h 790575"/>
                    <a:gd name="connsiteX32" fmla="*/ 98709 w 923925"/>
                    <a:gd name="connsiteY32" fmla="*/ 745331 h 790575"/>
                    <a:gd name="connsiteX33" fmla="*/ 695927 w 923925"/>
                    <a:gd name="connsiteY33" fmla="*/ 577691 h 790575"/>
                    <a:gd name="connsiteX34" fmla="*/ 695927 w 923925"/>
                    <a:gd name="connsiteY34" fmla="*/ 562451 h 790575"/>
                    <a:gd name="connsiteX35" fmla="*/ 692117 w 923925"/>
                    <a:gd name="connsiteY35" fmla="*/ 544354 h 790575"/>
                    <a:gd name="connsiteX36" fmla="*/ 692117 w 923925"/>
                    <a:gd name="connsiteY36" fmla="*/ 543401 h 790575"/>
                    <a:gd name="connsiteX37" fmla="*/ 801654 w 923925"/>
                    <a:gd name="connsiteY37" fmla="*/ 489109 h 790575"/>
                    <a:gd name="connsiteX38" fmla="*/ 843564 w 923925"/>
                    <a:gd name="connsiteY38" fmla="*/ 492919 h 790575"/>
                    <a:gd name="connsiteX39" fmla="*/ 814037 w 923925"/>
                    <a:gd name="connsiteY39" fmla="*/ 506254 h 790575"/>
                    <a:gd name="connsiteX40" fmla="*/ 703547 w 923925"/>
                    <a:gd name="connsiteY40" fmla="*/ 571976 h 790575"/>
                    <a:gd name="connsiteX41" fmla="*/ 695927 w 923925"/>
                    <a:gd name="connsiteY41" fmla="*/ 577691 h 790575"/>
                    <a:gd name="connsiteX42" fmla="*/ 655922 w 923925"/>
                    <a:gd name="connsiteY42" fmla="*/ 498634 h 790575"/>
                    <a:gd name="connsiteX43" fmla="*/ 731169 w 923925"/>
                    <a:gd name="connsiteY43" fmla="*/ 468154 h 790575"/>
                    <a:gd name="connsiteX44" fmla="*/ 773079 w 923925"/>
                    <a:gd name="connsiteY44" fmla="*/ 471964 h 790575"/>
                    <a:gd name="connsiteX45" fmla="*/ 692117 w 923925"/>
                    <a:gd name="connsiteY45" fmla="*/ 507206 h 790575"/>
                    <a:gd name="connsiteX46" fmla="*/ 678782 w 923925"/>
                    <a:gd name="connsiteY46" fmla="*/ 514826 h 790575"/>
                    <a:gd name="connsiteX47" fmla="*/ 674972 w 923925"/>
                    <a:gd name="connsiteY47" fmla="*/ 517684 h 790575"/>
                    <a:gd name="connsiteX48" fmla="*/ 655922 w 923925"/>
                    <a:gd name="connsiteY48" fmla="*/ 498634 h 790575"/>
                    <a:gd name="connsiteX49" fmla="*/ 309212 w 923925"/>
                    <a:gd name="connsiteY49" fmla="*/ 290989 h 790575"/>
                    <a:gd name="connsiteX50" fmla="*/ 360647 w 923925"/>
                    <a:gd name="connsiteY50" fmla="*/ 380524 h 790575"/>
                    <a:gd name="connsiteX51" fmla="*/ 492092 w 923925"/>
                    <a:gd name="connsiteY51" fmla="*/ 461486 h 790575"/>
                    <a:gd name="connsiteX52" fmla="*/ 503522 w 923925"/>
                    <a:gd name="connsiteY52" fmla="*/ 463391 h 790575"/>
                    <a:gd name="connsiteX53" fmla="*/ 503522 w 923925"/>
                    <a:gd name="connsiteY53" fmla="*/ 463391 h 790575"/>
                    <a:gd name="connsiteX54" fmla="*/ 517809 w 923925"/>
                    <a:gd name="connsiteY54" fmla="*/ 460534 h 790575"/>
                    <a:gd name="connsiteX55" fmla="*/ 532097 w 923925"/>
                    <a:gd name="connsiteY55" fmla="*/ 454819 h 790575"/>
                    <a:gd name="connsiteX56" fmla="*/ 566387 w 923925"/>
                    <a:gd name="connsiteY56" fmla="*/ 438626 h 790575"/>
                    <a:gd name="connsiteX57" fmla="*/ 667352 w 923925"/>
                    <a:gd name="connsiteY57" fmla="*/ 355759 h 790575"/>
                    <a:gd name="connsiteX58" fmla="*/ 702594 w 923925"/>
                    <a:gd name="connsiteY58" fmla="*/ 264319 h 790575"/>
                    <a:gd name="connsiteX59" fmla="*/ 703547 w 923925"/>
                    <a:gd name="connsiteY59" fmla="*/ 200501 h 790575"/>
                    <a:gd name="connsiteX60" fmla="*/ 703547 w 923925"/>
                    <a:gd name="connsiteY60" fmla="*/ 106204 h 790575"/>
                    <a:gd name="connsiteX61" fmla="*/ 673067 w 923925"/>
                    <a:gd name="connsiteY61" fmla="*/ 72866 h 790575"/>
                    <a:gd name="connsiteX62" fmla="*/ 665447 w 923925"/>
                    <a:gd name="connsiteY62" fmla="*/ 71914 h 790575"/>
                    <a:gd name="connsiteX63" fmla="*/ 634967 w 923925"/>
                    <a:gd name="connsiteY63" fmla="*/ 67151 h 790575"/>
                    <a:gd name="connsiteX64" fmla="*/ 527334 w 923925"/>
                    <a:gd name="connsiteY64" fmla="*/ 16669 h 790575"/>
                    <a:gd name="connsiteX65" fmla="*/ 504474 w 923925"/>
                    <a:gd name="connsiteY65" fmla="*/ 7144 h 790575"/>
                    <a:gd name="connsiteX66" fmla="*/ 482567 w 923925"/>
                    <a:gd name="connsiteY66" fmla="*/ 15716 h 790575"/>
                    <a:gd name="connsiteX67" fmla="*/ 338739 w 923925"/>
                    <a:gd name="connsiteY67" fmla="*/ 71914 h 790575"/>
                    <a:gd name="connsiteX68" fmla="*/ 305402 w 923925"/>
                    <a:gd name="connsiteY68" fmla="*/ 107156 h 790575"/>
                    <a:gd name="connsiteX69" fmla="*/ 305402 w 923925"/>
                    <a:gd name="connsiteY69" fmla="*/ 154781 h 790575"/>
                    <a:gd name="connsiteX70" fmla="*/ 305402 w 923925"/>
                    <a:gd name="connsiteY70" fmla="*/ 250984 h 790575"/>
                    <a:gd name="connsiteX71" fmla="*/ 309212 w 923925"/>
                    <a:gd name="connsiteY71" fmla="*/ 290989 h 790575"/>
                    <a:gd name="connsiteX72" fmla="*/ 352074 w 923925"/>
                    <a:gd name="connsiteY72" fmla="*/ 118586 h 790575"/>
                    <a:gd name="connsiteX73" fmla="*/ 503522 w 923925"/>
                    <a:gd name="connsiteY73" fmla="*/ 58579 h 790575"/>
                    <a:gd name="connsiteX74" fmla="*/ 503522 w 923925"/>
                    <a:gd name="connsiteY74" fmla="*/ 239554 h 790575"/>
                    <a:gd name="connsiteX75" fmla="*/ 654969 w 923925"/>
                    <a:gd name="connsiteY75" fmla="*/ 239554 h 790575"/>
                    <a:gd name="connsiteX76" fmla="*/ 654017 w 923925"/>
                    <a:gd name="connsiteY76" fmla="*/ 261461 h 790575"/>
                    <a:gd name="connsiteX77" fmla="*/ 628299 w 923925"/>
                    <a:gd name="connsiteY77" fmla="*/ 326231 h 790575"/>
                    <a:gd name="connsiteX78" fmla="*/ 544479 w 923925"/>
                    <a:gd name="connsiteY78" fmla="*/ 395764 h 790575"/>
                    <a:gd name="connsiteX79" fmla="*/ 513047 w 923925"/>
                    <a:gd name="connsiteY79" fmla="*/ 410051 h 790575"/>
                    <a:gd name="connsiteX80" fmla="*/ 503522 w 923925"/>
                    <a:gd name="connsiteY80" fmla="*/ 413861 h 790575"/>
                    <a:gd name="connsiteX81" fmla="*/ 503522 w 923925"/>
                    <a:gd name="connsiteY81" fmla="*/ 239554 h 790575"/>
                    <a:gd name="connsiteX82" fmla="*/ 352074 w 923925"/>
                    <a:gd name="connsiteY82" fmla="*/ 239554 h 790575"/>
                    <a:gd name="connsiteX83" fmla="*/ 352074 w 923925"/>
                    <a:gd name="connsiteY83" fmla="*/ 154781 h 790575"/>
                    <a:gd name="connsiteX84" fmla="*/ 352074 w 923925"/>
                    <a:gd name="connsiteY84" fmla="*/ 118586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23925" h="790575">
                      <a:moveTo>
                        <a:pt x="887379" y="515779"/>
                      </a:moveTo>
                      <a:cubicBezTo>
                        <a:pt x="870234" y="514826"/>
                        <a:pt x="834039" y="534829"/>
                        <a:pt x="823562" y="539591"/>
                      </a:cubicBezTo>
                      <a:cubicBezTo>
                        <a:pt x="788319" y="557689"/>
                        <a:pt x="739742" y="587216"/>
                        <a:pt x="707357" y="610076"/>
                      </a:cubicBezTo>
                      <a:cubicBezTo>
                        <a:pt x="705452" y="611981"/>
                        <a:pt x="702594" y="613886"/>
                        <a:pt x="699737" y="614839"/>
                      </a:cubicBezTo>
                      <a:cubicBezTo>
                        <a:pt x="685449" y="624364"/>
                        <a:pt x="670209" y="631031"/>
                        <a:pt x="653064" y="634841"/>
                      </a:cubicBezTo>
                      <a:cubicBezTo>
                        <a:pt x="559719" y="655796"/>
                        <a:pt x="423512" y="657701"/>
                        <a:pt x="423512" y="657701"/>
                      </a:cubicBezTo>
                      <a:lnTo>
                        <a:pt x="415892" y="657701"/>
                      </a:lnTo>
                      <a:cubicBezTo>
                        <a:pt x="410177" y="657701"/>
                        <a:pt x="404462" y="653891"/>
                        <a:pt x="403509" y="648176"/>
                      </a:cubicBezTo>
                      <a:cubicBezTo>
                        <a:pt x="402557" y="641509"/>
                        <a:pt x="407319" y="635794"/>
                        <a:pt x="413987" y="634841"/>
                      </a:cubicBezTo>
                      <a:lnTo>
                        <a:pt x="616869" y="614839"/>
                      </a:lnTo>
                      <a:cubicBezTo>
                        <a:pt x="638777" y="611981"/>
                        <a:pt x="656874" y="591026"/>
                        <a:pt x="654969" y="566261"/>
                      </a:cubicBezTo>
                      <a:cubicBezTo>
                        <a:pt x="652112" y="541496"/>
                        <a:pt x="631157" y="524351"/>
                        <a:pt x="608297" y="526256"/>
                      </a:cubicBezTo>
                      <a:lnTo>
                        <a:pt x="428274" y="524351"/>
                      </a:lnTo>
                      <a:cubicBezTo>
                        <a:pt x="415892" y="524351"/>
                        <a:pt x="396842" y="521494"/>
                        <a:pt x="384459" y="517684"/>
                      </a:cubicBezTo>
                      <a:cubicBezTo>
                        <a:pt x="268254" y="482441"/>
                        <a:pt x="202532" y="515779"/>
                        <a:pt x="168242" y="531019"/>
                      </a:cubicBezTo>
                      <a:cubicBezTo>
                        <a:pt x="160622" y="517684"/>
                        <a:pt x="145382" y="509111"/>
                        <a:pt x="129189" y="510064"/>
                      </a:cubicBezTo>
                      <a:lnTo>
                        <a:pt x="51084" y="515779"/>
                      </a:lnTo>
                      <a:cubicBezTo>
                        <a:pt x="25367" y="517684"/>
                        <a:pt x="5364" y="539591"/>
                        <a:pt x="7269" y="566261"/>
                      </a:cubicBezTo>
                      <a:lnTo>
                        <a:pt x="19652" y="745331"/>
                      </a:lnTo>
                      <a:cubicBezTo>
                        <a:pt x="21557" y="771049"/>
                        <a:pt x="43464" y="791051"/>
                        <a:pt x="70134" y="789146"/>
                      </a:cubicBezTo>
                      <a:lnTo>
                        <a:pt x="148239" y="783431"/>
                      </a:lnTo>
                      <a:cubicBezTo>
                        <a:pt x="164432" y="782479"/>
                        <a:pt x="177767" y="772001"/>
                        <a:pt x="183482" y="757714"/>
                      </a:cubicBezTo>
                      <a:lnTo>
                        <a:pt x="524477" y="772954"/>
                      </a:lnTo>
                      <a:cubicBezTo>
                        <a:pt x="562577" y="776764"/>
                        <a:pt x="597819" y="772001"/>
                        <a:pt x="631157" y="753904"/>
                      </a:cubicBezTo>
                      <a:lnTo>
                        <a:pt x="640682" y="748189"/>
                      </a:lnTo>
                      <a:lnTo>
                        <a:pt x="898809" y="591979"/>
                      </a:lnTo>
                      <a:cubicBezTo>
                        <a:pt x="911192" y="584359"/>
                        <a:pt x="920717" y="571024"/>
                        <a:pt x="920717" y="555784"/>
                      </a:cubicBezTo>
                      <a:cubicBezTo>
                        <a:pt x="921669" y="537686"/>
                        <a:pt x="912144" y="517684"/>
                        <a:pt x="887379" y="515779"/>
                      </a:cubicBezTo>
                      <a:close/>
                      <a:moveTo>
                        <a:pt x="98709" y="745331"/>
                      </a:moveTo>
                      <a:cubicBezTo>
                        <a:pt x="84422" y="745331"/>
                        <a:pt x="72039" y="733901"/>
                        <a:pt x="72039" y="718661"/>
                      </a:cubicBezTo>
                      <a:cubicBezTo>
                        <a:pt x="72039" y="704374"/>
                        <a:pt x="83469" y="691991"/>
                        <a:pt x="98709" y="691991"/>
                      </a:cubicBezTo>
                      <a:cubicBezTo>
                        <a:pt x="113949" y="691991"/>
                        <a:pt x="125379" y="703421"/>
                        <a:pt x="125379" y="718661"/>
                      </a:cubicBezTo>
                      <a:cubicBezTo>
                        <a:pt x="125379" y="733901"/>
                        <a:pt x="112997" y="745331"/>
                        <a:pt x="98709" y="745331"/>
                      </a:cubicBezTo>
                      <a:close/>
                      <a:moveTo>
                        <a:pt x="695927" y="577691"/>
                      </a:moveTo>
                      <a:cubicBezTo>
                        <a:pt x="695927" y="572929"/>
                        <a:pt x="695927" y="568166"/>
                        <a:pt x="695927" y="562451"/>
                      </a:cubicBezTo>
                      <a:cubicBezTo>
                        <a:pt x="694974" y="555784"/>
                        <a:pt x="694022" y="550069"/>
                        <a:pt x="692117" y="544354"/>
                      </a:cubicBezTo>
                      <a:cubicBezTo>
                        <a:pt x="692117" y="544354"/>
                        <a:pt x="692117" y="543401"/>
                        <a:pt x="692117" y="543401"/>
                      </a:cubicBezTo>
                      <a:cubicBezTo>
                        <a:pt x="719739" y="528161"/>
                        <a:pt x="773079" y="501491"/>
                        <a:pt x="801654" y="489109"/>
                      </a:cubicBezTo>
                      <a:cubicBezTo>
                        <a:pt x="815942" y="483394"/>
                        <a:pt x="830229" y="483394"/>
                        <a:pt x="843564" y="492919"/>
                      </a:cubicBezTo>
                      <a:cubicBezTo>
                        <a:pt x="833087" y="496729"/>
                        <a:pt x="823562" y="501491"/>
                        <a:pt x="814037" y="506254"/>
                      </a:cubicBezTo>
                      <a:cubicBezTo>
                        <a:pt x="783557" y="522446"/>
                        <a:pt x="729264" y="552926"/>
                        <a:pt x="703547" y="571976"/>
                      </a:cubicBezTo>
                      <a:cubicBezTo>
                        <a:pt x="700689" y="573881"/>
                        <a:pt x="697832" y="575786"/>
                        <a:pt x="695927" y="577691"/>
                      </a:cubicBezTo>
                      <a:close/>
                      <a:moveTo>
                        <a:pt x="655922" y="498634"/>
                      </a:moveTo>
                      <a:cubicBezTo>
                        <a:pt x="674019" y="489109"/>
                        <a:pt x="714024" y="475774"/>
                        <a:pt x="731169" y="468154"/>
                      </a:cubicBezTo>
                      <a:cubicBezTo>
                        <a:pt x="745457" y="462439"/>
                        <a:pt x="759744" y="462439"/>
                        <a:pt x="773079" y="471964"/>
                      </a:cubicBezTo>
                      <a:cubicBezTo>
                        <a:pt x="752124" y="481489"/>
                        <a:pt x="711167" y="496729"/>
                        <a:pt x="692117" y="507206"/>
                      </a:cubicBezTo>
                      <a:lnTo>
                        <a:pt x="678782" y="514826"/>
                      </a:lnTo>
                      <a:cubicBezTo>
                        <a:pt x="677829" y="515779"/>
                        <a:pt x="676877" y="516731"/>
                        <a:pt x="674972" y="517684"/>
                      </a:cubicBezTo>
                      <a:cubicBezTo>
                        <a:pt x="670209" y="509111"/>
                        <a:pt x="663542" y="503396"/>
                        <a:pt x="655922" y="498634"/>
                      </a:cubicBezTo>
                      <a:close/>
                      <a:moveTo>
                        <a:pt x="309212" y="290989"/>
                      </a:moveTo>
                      <a:cubicBezTo>
                        <a:pt x="316832" y="323374"/>
                        <a:pt x="333024" y="351949"/>
                        <a:pt x="360647" y="380524"/>
                      </a:cubicBezTo>
                      <a:cubicBezTo>
                        <a:pt x="394937" y="414814"/>
                        <a:pt x="436847" y="441484"/>
                        <a:pt x="492092" y="461486"/>
                      </a:cubicBezTo>
                      <a:cubicBezTo>
                        <a:pt x="495902" y="462439"/>
                        <a:pt x="499712" y="463391"/>
                        <a:pt x="503522" y="463391"/>
                      </a:cubicBezTo>
                      <a:lnTo>
                        <a:pt x="503522" y="463391"/>
                      </a:lnTo>
                      <a:cubicBezTo>
                        <a:pt x="509237" y="463391"/>
                        <a:pt x="513999" y="462439"/>
                        <a:pt x="517809" y="460534"/>
                      </a:cubicBezTo>
                      <a:lnTo>
                        <a:pt x="532097" y="454819"/>
                      </a:lnTo>
                      <a:cubicBezTo>
                        <a:pt x="543527" y="450056"/>
                        <a:pt x="554957" y="445294"/>
                        <a:pt x="566387" y="438626"/>
                      </a:cubicBezTo>
                      <a:cubicBezTo>
                        <a:pt x="609249" y="415766"/>
                        <a:pt x="642587" y="389096"/>
                        <a:pt x="667352" y="355759"/>
                      </a:cubicBezTo>
                      <a:cubicBezTo>
                        <a:pt x="689259" y="327184"/>
                        <a:pt x="700689" y="295751"/>
                        <a:pt x="702594" y="264319"/>
                      </a:cubicBezTo>
                      <a:cubicBezTo>
                        <a:pt x="703547" y="243364"/>
                        <a:pt x="703547" y="221456"/>
                        <a:pt x="703547" y="200501"/>
                      </a:cubicBezTo>
                      <a:lnTo>
                        <a:pt x="703547" y="106204"/>
                      </a:lnTo>
                      <a:cubicBezTo>
                        <a:pt x="703547" y="88106"/>
                        <a:pt x="692117" y="75724"/>
                        <a:pt x="673067" y="72866"/>
                      </a:cubicBezTo>
                      <a:lnTo>
                        <a:pt x="665447" y="71914"/>
                      </a:lnTo>
                      <a:cubicBezTo>
                        <a:pt x="654969" y="70961"/>
                        <a:pt x="644492" y="69056"/>
                        <a:pt x="634967" y="67151"/>
                      </a:cubicBezTo>
                      <a:cubicBezTo>
                        <a:pt x="599724" y="59531"/>
                        <a:pt x="565434" y="43339"/>
                        <a:pt x="527334" y="16669"/>
                      </a:cubicBezTo>
                      <a:cubicBezTo>
                        <a:pt x="520667" y="11906"/>
                        <a:pt x="513999" y="7144"/>
                        <a:pt x="504474" y="7144"/>
                      </a:cubicBezTo>
                      <a:cubicBezTo>
                        <a:pt x="494949" y="7144"/>
                        <a:pt x="488282" y="11906"/>
                        <a:pt x="482567" y="15716"/>
                      </a:cubicBezTo>
                      <a:cubicBezTo>
                        <a:pt x="431132" y="50959"/>
                        <a:pt x="385412" y="69056"/>
                        <a:pt x="338739" y="71914"/>
                      </a:cubicBezTo>
                      <a:cubicBezTo>
                        <a:pt x="326357" y="72866"/>
                        <a:pt x="305402" y="77629"/>
                        <a:pt x="305402" y="107156"/>
                      </a:cubicBezTo>
                      <a:lnTo>
                        <a:pt x="305402" y="154781"/>
                      </a:lnTo>
                      <a:cubicBezTo>
                        <a:pt x="305402" y="187166"/>
                        <a:pt x="305402" y="218599"/>
                        <a:pt x="305402" y="250984"/>
                      </a:cubicBezTo>
                      <a:cubicBezTo>
                        <a:pt x="304449" y="263366"/>
                        <a:pt x="306354" y="276701"/>
                        <a:pt x="309212" y="290989"/>
                      </a:cubicBezTo>
                      <a:close/>
                      <a:moveTo>
                        <a:pt x="352074" y="118586"/>
                      </a:moveTo>
                      <a:cubicBezTo>
                        <a:pt x="402557" y="113824"/>
                        <a:pt x="451134" y="93821"/>
                        <a:pt x="503522" y="58579"/>
                      </a:cubicBezTo>
                      <a:lnTo>
                        <a:pt x="503522" y="239554"/>
                      </a:lnTo>
                      <a:lnTo>
                        <a:pt x="654969" y="239554"/>
                      </a:lnTo>
                      <a:cubicBezTo>
                        <a:pt x="654969" y="247174"/>
                        <a:pt x="654969" y="254794"/>
                        <a:pt x="654017" y="261461"/>
                      </a:cubicBezTo>
                      <a:cubicBezTo>
                        <a:pt x="653064" y="283369"/>
                        <a:pt x="644492" y="305276"/>
                        <a:pt x="628299" y="326231"/>
                      </a:cubicBezTo>
                      <a:cubicBezTo>
                        <a:pt x="608297" y="353854"/>
                        <a:pt x="580674" y="376714"/>
                        <a:pt x="544479" y="395764"/>
                      </a:cubicBezTo>
                      <a:cubicBezTo>
                        <a:pt x="534002" y="400526"/>
                        <a:pt x="523524" y="405289"/>
                        <a:pt x="513047" y="410051"/>
                      </a:cubicBezTo>
                      <a:cubicBezTo>
                        <a:pt x="510189" y="411004"/>
                        <a:pt x="507332" y="412909"/>
                        <a:pt x="503522" y="413861"/>
                      </a:cubicBezTo>
                      <a:lnTo>
                        <a:pt x="503522" y="239554"/>
                      </a:lnTo>
                      <a:lnTo>
                        <a:pt x="352074" y="239554"/>
                      </a:lnTo>
                      <a:cubicBezTo>
                        <a:pt x="352074" y="210979"/>
                        <a:pt x="352074" y="182404"/>
                        <a:pt x="352074" y="154781"/>
                      </a:cubicBezTo>
                      <a:lnTo>
                        <a:pt x="352074" y="118586"/>
                      </a:lnTo>
                      <a:close/>
                    </a:path>
                  </a:pathLst>
                </a:custGeom>
                <a:solidFill>
                  <a:schemeClr val="bg1"/>
                </a:solid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grpSp>
          <p:grpSp>
            <p:nvGrpSpPr>
              <p:cNvPr id="80" name="Group 12">
                <a:extLst>
                  <a:ext uri="{FF2B5EF4-FFF2-40B4-BE49-F238E27FC236}">
                    <a16:creationId xmlns:a16="http://schemas.microsoft.com/office/drawing/2014/main" id="{567B872D-9066-4AAB-BDC2-A6B99A1A74A2}"/>
                  </a:ext>
                </a:extLst>
              </p:cNvPr>
              <p:cNvGrpSpPr/>
              <p:nvPr/>
            </p:nvGrpSpPr>
            <p:grpSpPr>
              <a:xfrm>
                <a:off x="6993517" y="4632222"/>
                <a:ext cx="4267757" cy="767133"/>
                <a:chOff x="6993517" y="4632222"/>
                <a:chExt cx="4267757" cy="767133"/>
              </a:xfrm>
            </p:grpSpPr>
            <p:sp>
              <p:nvSpPr>
                <p:cNvPr id="81" name="TextBox 80">
                  <a:extLst>
                    <a:ext uri="{FF2B5EF4-FFF2-40B4-BE49-F238E27FC236}">
                      <a16:creationId xmlns:a16="http://schemas.microsoft.com/office/drawing/2014/main" id="{E027B4A7-3A3C-4CB9-AEEA-62800AA7485C}"/>
                    </a:ext>
                  </a:extLst>
                </p:cNvPr>
                <p:cNvSpPr txBox="1"/>
                <p:nvPr/>
              </p:nvSpPr>
              <p:spPr>
                <a:xfrm>
                  <a:off x="7026777" y="4632222"/>
                  <a:ext cx="800686" cy="350312"/>
                </a:xfrm>
                <a:prstGeom prst="rect">
                  <a:avLst/>
                </a:prstGeom>
                <a:noFill/>
              </p:spPr>
              <p:txBody>
                <a:bodyPr wrap="none" rtlCol="0">
                  <a:spAutoFit/>
                </a:bodyPr>
                <a:lstStyle/>
                <a:p>
                  <a:r>
                    <a:rPr lang="lv-LV" sz="1050" b="1" dirty="0">
                      <a:latin typeface="Arial" panose="020B0604020202020204" pitchFamily="34" charset="0"/>
                      <a:cs typeface="Arial" panose="020B0604020202020204" pitchFamily="34" charset="0"/>
                    </a:rPr>
                    <a:t>Drošība</a:t>
                  </a:r>
                  <a:endParaRPr lang="en-IN" sz="1050" b="1" dirty="0">
                    <a:latin typeface="Arial" panose="020B0604020202020204" pitchFamily="34" charset="0"/>
                    <a:cs typeface="Arial" panose="020B0604020202020204" pitchFamily="34" charset="0"/>
                  </a:endParaRPr>
                </a:p>
              </p:txBody>
            </p:sp>
            <p:sp>
              <p:nvSpPr>
                <p:cNvPr id="82" name="Rectangle 49">
                  <a:extLst>
                    <a:ext uri="{FF2B5EF4-FFF2-40B4-BE49-F238E27FC236}">
                      <a16:creationId xmlns:a16="http://schemas.microsoft.com/office/drawing/2014/main" id="{FD483936-5840-45FE-A264-29B5A5621E8C}"/>
                    </a:ext>
                  </a:extLst>
                </p:cNvPr>
                <p:cNvSpPr/>
                <p:nvPr/>
              </p:nvSpPr>
              <p:spPr>
                <a:xfrm>
                  <a:off x="6993517" y="5049043"/>
                  <a:ext cx="4267757" cy="350312"/>
                </a:xfrm>
                <a:prstGeom prst="rect">
                  <a:avLst/>
                </a:prstGeom>
              </p:spPr>
              <p:txBody>
                <a:bodyPr wrap="square">
                  <a:spAutoFit/>
                </a:bodyPr>
                <a:lstStyle/>
                <a:p>
                  <a:pPr defTabSz="685800">
                    <a:defRPr/>
                  </a:pPr>
                  <a:r>
                    <a:rPr lang="lv-LV" sz="1050" dirty="0">
                      <a:solidFill>
                        <a:schemeClr val="tx1">
                          <a:lumMod val="65000"/>
                          <a:lumOff val="35000"/>
                        </a:schemeClr>
                      </a:solidFill>
                      <a:latin typeface="Arial" panose="020B0604020202020204" pitchFamily="34" charset="0"/>
                      <a:cs typeface="Arial" panose="020B0604020202020204" pitchFamily="34" charset="0"/>
                    </a:rPr>
                    <a:t>aizsardzība, kārtība un tiesības, drošība</a:t>
                  </a:r>
                  <a:r>
                    <a:rPr lang="en-US" sz="1050" dirty="0">
                      <a:solidFill>
                        <a:schemeClr val="tx1">
                          <a:lumMod val="65000"/>
                          <a:lumOff val="35000"/>
                        </a:schemeClr>
                      </a:solidFill>
                      <a:latin typeface="Arial" panose="020B0604020202020204" pitchFamily="34" charset="0"/>
                      <a:cs typeface="Arial" panose="020B0604020202020204" pitchFamily="34" charset="0"/>
                    </a:rPr>
                    <a:t>, </a:t>
                  </a:r>
                  <a:r>
                    <a:rPr lang="lv-LV" sz="1050" dirty="0">
                      <a:solidFill>
                        <a:schemeClr val="tx1">
                          <a:lumMod val="65000"/>
                          <a:lumOff val="35000"/>
                        </a:schemeClr>
                      </a:solidFill>
                      <a:latin typeface="Arial" panose="020B0604020202020204" pitchFamily="34" charset="0"/>
                      <a:cs typeface="Arial" panose="020B0604020202020204" pitchFamily="34" charset="0"/>
                    </a:rPr>
                    <a:t>darbs</a:t>
                  </a:r>
                  <a:r>
                    <a:rPr lang="en-US" sz="1050" dirty="0">
                      <a:solidFill>
                        <a:schemeClr val="tx1">
                          <a:lumMod val="65000"/>
                          <a:lumOff val="35000"/>
                        </a:schemeClr>
                      </a:solidFill>
                      <a:latin typeface="Arial" panose="020B0604020202020204" pitchFamily="34" charset="0"/>
                      <a:cs typeface="Arial" panose="020B0604020202020204" pitchFamily="34" charset="0"/>
                    </a:rPr>
                    <a:t>, </a:t>
                  </a:r>
                  <a:r>
                    <a:rPr lang="lv-LV" sz="1050" dirty="0">
                      <a:solidFill>
                        <a:schemeClr val="tx1">
                          <a:lumMod val="65000"/>
                          <a:lumOff val="35000"/>
                        </a:schemeClr>
                      </a:solidFill>
                      <a:latin typeface="Arial" panose="020B0604020202020204" pitchFamily="34" charset="0"/>
                      <a:cs typeface="Arial" panose="020B0604020202020204" pitchFamily="34" charset="0"/>
                    </a:rPr>
                    <a:t>resursi</a:t>
                  </a:r>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grpSp>
        </p:grpSp>
        <p:grpSp>
          <p:nvGrpSpPr>
            <p:cNvPr id="64" name="Group 69">
              <a:extLst>
                <a:ext uri="{FF2B5EF4-FFF2-40B4-BE49-F238E27FC236}">
                  <a16:creationId xmlns:a16="http://schemas.microsoft.com/office/drawing/2014/main" id="{BBA746CE-FAD5-4045-BAEB-7870B11DDDFF}"/>
                </a:ext>
              </a:extLst>
            </p:cNvPr>
            <p:cNvGrpSpPr/>
            <p:nvPr/>
          </p:nvGrpSpPr>
          <p:grpSpPr>
            <a:xfrm>
              <a:off x="1376029" y="5511248"/>
              <a:ext cx="9885244" cy="999144"/>
              <a:chOff x="1376029" y="5511248"/>
              <a:chExt cx="9885244" cy="999144"/>
            </a:xfrm>
          </p:grpSpPr>
          <p:sp>
            <p:nvSpPr>
              <p:cNvPr id="65" name="Freeform 26">
                <a:extLst>
                  <a:ext uri="{FF2B5EF4-FFF2-40B4-BE49-F238E27FC236}">
                    <a16:creationId xmlns:a16="http://schemas.microsoft.com/office/drawing/2014/main" id="{F3815890-9CAC-4F09-B3FE-2EAEA88AE326}"/>
                  </a:ext>
                </a:extLst>
              </p:cNvPr>
              <p:cNvSpPr/>
              <p:nvPr/>
            </p:nvSpPr>
            <p:spPr>
              <a:xfrm flipH="1">
                <a:off x="1376029" y="5586809"/>
                <a:ext cx="7872937" cy="879496"/>
              </a:xfrm>
              <a:custGeom>
                <a:avLst/>
                <a:gdLst>
                  <a:gd name="connsiteX0" fmla="*/ 9133450 w 9697894"/>
                  <a:gd name="connsiteY0" fmla="*/ 0 h 959835"/>
                  <a:gd name="connsiteX1" fmla="*/ 3173338 w 9697894"/>
                  <a:gd name="connsiteY1" fmla="*/ 0 h 959835"/>
                  <a:gd name="connsiteX2" fmla="*/ 2995016 w 9697894"/>
                  <a:gd name="connsiteY2" fmla="*/ 307451 h 959835"/>
                  <a:gd name="connsiteX3" fmla="*/ 2293750 w 9697894"/>
                  <a:gd name="connsiteY3" fmla="*/ 307451 h 959835"/>
                  <a:gd name="connsiteX4" fmla="*/ 0 w 9697894"/>
                  <a:gd name="connsiteY4" fmla="*/ 307451 h 959835"/>
                  <a:gd name="connsiteX5" fmla="*/ 0 w 9697894"/>
                  <a:gd name="connsiteY5" fmla="*/ 359286 h 959835"/>
                  <a:gd name="connsiteX6" fmla="*/ 2072598 w 9697894"/>
                  <a:gd name="connsiteY6" fmla="*/ 359286 h 959835"/>
                  <a:gd name="connsiteX7" fmla="*/ 2165163 w 9697894"/>
                  <a:gd name="connsiteY7" fmla="*/ 397628 h 959835"/>
                  <a:gd name="connsiteX8" fmla="*/ 2177010 w 9697894"/>
                  <a:gd name="connsiteY8" fmla="*/ 415199 h 959835"/>
                  <a:gd name="connsiteX9" fmla="*/ 2185216 w 9697894"/>
                  <a:gd name="connsiteY9" fmla="*/ 415199 h 959835"/>
                  <a:gd name="connsiteX10" fmla="*/ 2185017 w 9697894"/>
                  <a:gd name="connsiteY10" fmla="*/ 416184 h 959835"/>
                  <a:gd name="connsiteX11" fmla="*/ 2185017 w 9697894"/>
                  <a:gd name="connsiteY11" fmla="*/ 427075 h 959835"/>
                  <a:gd name="connsiteX12" fmla="*/ 2193218 w 9697894"/>
                  <a:gd name="connsiteY12" fmla="*/ 439238 h 959835"/>
                  <a:gd name="connsiteX13" fmla="*/ 2203505 w 9697894"/>
                  <a:gd name="connsiteY13" fmla="*/ 490193 h 959835"/>
                  <a:gd name="connsiteX14" fmla="*/ 2203505 w 9697894"/>
                  <a:gd name="connsiteY14" fmla="*/ 908174 h 959835"/>
                  <a:gd name="connsiteX15" fmla="*/ 2216864 w 9697894"/>
                  <a:gd name="connsiteY15" fmla="*/ 927988 h 959835"/>
                  <a:gd name="connsiteX16" fmla="*/ 2293750 w 9697894"/>
                  <a:gd name="connsiteY16" fmla="*/ 959835 h 959835"/>
                  <a:gd name="connsiteX17" fmla="*/ 2616634 w 9697894"/>
                  <a:gd name="connsiteY17" fmla="*/ 959835 h 959835"/>
                  <a:gd name="connsiteX18" fmla="*/ 9690154 w 9697894"/>
                  <a:gd name="connsiteY18" fmla="*/ 959835 h 959835"/>
                  <a:gd name="connsiteX19" fmla="*/ 9697894 w 9697894"/>
                  <a:gd name="connsiteY19" fmla="*/ 959835 h 95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97894" h="959835">
                    <a:moveTo>
                      <a:pt x="9133450" y="0"/>
                    </a:moveTo>
                    <a:lnTo>
                      <a:pt x="3173338" y="0"/>
                    </a:lnTo>
                    <a:lnTo>
                      <a:pt x="2995016" y="307451"/>
                    </a:lnTo>
                    <a:lnTo>
                      <a:pt x="2293750" y="307451"/>
                    </a:lnTo>
                    <a:lnTo>
                      <a:pt x="0" y="307451"/>
                    </a:lnTo>
                    <a:lnTo>
                      <a:pt x="0" y="359286"/>
                    </a:lnTo>
                    <a:lnTo>
                      <a:pt x="2072598" y="359286"/>
                    </a:lnTo>
                    <a:cubicBezTo>
                      <a:pt x="2108747" y="359286"/>
                      <a:pt x="2141474" y="373938"/>
                      <a:pt x="2165163" y="397628"/>
                    </a:cubicBezTo>
                    <a:lnTo>
                      <a:pt x="2177010" y="415199"/>
                    </a:lnTo>
                    <a:lnTo>
                      <a:pt x="2185216" y="415199"/>
                    </a:lnTo>
                    <a:cubicBezTo>
                      <a:pt x="2185150" y="415527"/>
                      <a:pt x="2185083" y="415856"/>
                      <a:pt x="2185017" y="416184"/>
                    </a:cubicBezTo>
                    <a:lnTo>
                      <a:pt x="2185017" y="427075"/>
                    </a:lnTo>
                    <a:lnTo>
                      <a:pt x="2193218" y="439238"/>
                    </a:lnTo>
                    <a:cubicBezTo>
                      <a:pt x="2199842" y="454900"/>
                      <a:pt x="2203505" y="472119"/>
                      <a:pt x="2203505" y="490193"/>
                    </a:cubicBezTo>
                    <a:lnTo>
                      <a:pt x="2203505" y="908174"/>
                    </a:lnTo>
                    <a:lnTo>
                      <a:pt x="2216864" y="927988"/>
                    </a:lnTo>
                    <a:cubicBezTo>
                      <a:pt x="2236541" y="947665"/>
                      <a:pt x="2263724" y="959835"/>
                      <a:pt x="2293750" y="959835"/>
                    </a:cubicBezTo>
                    <a:lnTo>
                      <a:pt x="2616634" y="959835"/>
                    </a:lnTo>
                    <a:lnTo>
                      <a:pt x="9690154" y="959835"/>
                    </a:lnTo>
                    <a:lnTo>
                      <a:pt x="9697894" y="959835"/>
                    </a:lnTo>
                    <a:close/>
                  </a:path>
                </a:pathLst>
              </a:custGeom>
              <a:solidFill>
                <a:srgbClr val="C0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050">
                  <a:latin typeface="Arial" panose="020B0604020202020204" pitchFamily="34" charset="0"/>
                  <a:cs typeface="Arial" panose="020B0604020202020204" pitchFamily="34" charset="0"/>
                </a:endParaRPr>
              </a:p>
            </p:txBody>
          </p:sp>
          <p:grpSp>
            <p:nvGrpSpPr>
              <p:cNvPr id="66" name="Group 7">
                <a:extLst>
                  <a:ext uri="{FF2B5EF4-FFF2-40B4-BE49-F238E27FC236}">
                    <a16:creationId xmlns:a16="http://schemas.microsoft.com/office/drawing/2014/main" id="{5DAF2F86-06EB-4746-ACA9-5E36C83713EE}"/>
                  </a:ext>
                </a:extLst>
              </p:cNvPr>
              <p:cNvGrpSpPr/>
              <p:nvPr/>
            </p:nvGrpSpPr>
            <p:grpSpPr>
              <a:xfrm>
                <a:off x="3848258" y="5661945"/>
                <a:ext cx="821899" cy="744623"/>
                <a:chOff x="3848258" y="5661945"/>
                <a:chExt cx="821899" cy="744623"/>
              </a:xfrm>
            </p:grpSpPr>
            <p:sp>
              <p:nvSpPr>
                <p:cNvPr id="70" name="Rectangle: Rounded Corners 16">
                  <a:extLst>
                    <a:ext uri="{FF2B5EF4-FFF2-40B4-BE49-F238E27FC236}">
                      <a16:creationId xmlns:a16="http://schemas.microsoft.com/office/drawing/2014/main" id="{46DEC2C5-2224-4878-8986-0C76B116E031}"/>
                    </a:ext>
                  </a:extLst>
                </p:cNvPr>
                <p:cNvSpPr/>
                <p:nvPr/>
              </p:nvSpPr>
              <p:spPr>
                <a:xfrm>
                  <a:off x="3848258" y="5661945"/>
                  <a:ext cx="821899" cy="744623"/>
                </a:xfrm>
                <a:prstGeom prst="roundRect">
                  <a:avLst/>
                </a:prstGeom>
                <a:solidFill>
                  <a:schemeClr val="tx1">
                    <a:alpha val="10000"/>
                  </a:schemeClr>
                </a:solid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50">
                    <a:latin typeface="Arial" panose="020B0604020202020204" pitchFamily="34" charset="0"/>
                    <a:cs typeface="Arial" panose="020B0604020202020204" pitchFamily="34" charset="0"/>
                  </a:endParaRPr>
                </a:p>
              </p:txBody>
            </p:sp>
            <p:grpSp>
              <p:nvGrpSpPr>
                <p:cNvPr id="71" name="Group 28">
                  <a:extLst>
                    <a:ext uri="{FF2B5EF4-FFF2-40B4-BE49-F238E27FC236}">
                      <a16:creationId xmlns:a16="http://schemas.microsoft.com/office/drawing/2014/main" id="{F806E90F-ACE8-4E00-91C8-D45B92616CAF}"/>
                    </a:ext>
                  </a:extLst>
                </p:cNvPr>
                <p:cNvGrpSpPr/>
                <p:nvPr/>
              </p:nvGrpSpPr>
              <p:grpSpPr>
                <a:xfrm>
                  <a:off x="4001252" y="5811215"/>
                  <a:ext cx="515912" cy="446084"/>
                  <a:chOff x="-8043167" y="21239206"/>
                  <a:chExt cx="2229427" cy="1927666"/>
                </a:xfrm>
                <a:solidFill>
                  <a:schemeClr val="bg1"/>
                </a:solidFill>
              </p:grpSpPr>
              <p:sp>
                <p:nvSpPr>
                  <p:cNvPr id="72" name="Freeform: Shape 29">
                    <a:extLst>
                      <a:ext uri="{FF2B5EF4-FFF2-40B4-BE49-F238E27FC236}">
                        <a16:creationId xmlns:a16="http://schemas.microsoft.com/office/drawing/2014/main" id="{E8EC426C-A6B3-499F-A960-BCBB2E75BA79}"/>
                      </a:ext>
                    </a:extLst>
                  </p:cNvPr>
                  <p:cNvSpPr/>
                  <p:nvPr/>
                </p:nvSpPr>
                <p:spPr>
                  <a:xfrm>
                    <a:off x="-8043167" y="21950821"/>
                    <a:ext cx="2229427" cy="1216051"/>
                  </a:xfrm>
                  <a:custGeom>
                    <a:avLst/>
                    <a:gdLst>
                      <a:gd name="connsiteX0" fmla="*/ 224068 w 2229426"/>
                      <a:gd name="connsiteY0" fmla="*/ 43913 h 1216051"/>
                      <a:gd name="connsiteX1" fmla="*/ 197045 w 2229426"/>
                      <a:gd name="connsiteY1" fmla="*/ 16890 h 1216051"/>
                      <a:gd name="connsiteX2" fmla="*/ 43912 w 2229426"/>
                      <a:gd name="connsiteY2" fmla="*/ 16890 h 1216051"/>
                      <a:gd name="connsiteX3" fmla="*/ 16890 w 2229426"/>
                      <a:gd name="connsiteY3" fmla="*/ 43913 h 1216051"/>
                      <a:gd name="connsiteX4" fmla="*/ 16890 w 2229426"/>
                      <a:gd name="connsiteY4" fmla="*/ 1192408 h 1216051"/>
                      <a:gd name="connsiteX5" fmla="*/ 43912 w 2229426"/>
                      <a:gd name="connsiteY5" fmla="*/ 1219430 h 1216051"/>
                      <a:gd name="connsiteX6" fmla="*/ 197045 w 2229426"/>
                      <a:gd name="connsiteY6" fmla="*/ 1219430 h 1216051"/>
                      <a:gd name="connsiteX7" fmla="*/ 224068 w 2229426"/>
                      <a:gd name="connsiteY7" fmla="*/ 1192408 h 1216051"/>
                      <a:gd name="connsiteX8" fmla="*/ 224068 w 2229426"/>
                      <a:gd name="connsiteY8" fmla="*/ 967213 h 1216051"/>
                      <a:gd name="connsiteX9" fmla="*/ 2021122 w 2229426"/>
                      <a:gd name="connsiteY9" fmla="*/ 967213 h 1216051"/>
                      <a:gd name="connsiteX10" fmla="*/ 2021122 w 2229426"/>
                      <a:gd name="connsiteY10" fmla="*/ 1192408 h 1216051"/>
                      <a:gd name="connsiteX11" fmla="*/ 2048144 w 2229426"/>
                      <a:gd name="connsiteY11" fmla="*/ 1219430 h 1216051"/>
                      <a:gd name="connsiteX12" fmla="*/ 2201277 w 2229426"/>
                      <a:gd name="connsiteY12" fmla="*/ 1219430 h 1216051"/>
                      <a:gd name="connsiteX13" fmla="*/ 2228300 w 2229426"/>
                      <a:gd name="connsiteY13" fmla="*/ 1192408 h 1216051"/>
                      <a:gd name="connsiteX14" fmla="*/ 2228300 w 2229426"/>
                      <a:gd name="connsiteY14" fmla="*/ 762285 h 1216051"/>
                      <a:gd name="connsiteX15" fmla="*/ 226320 w 2229426"/>
                      <a:gd name="connsiteY15" fmla="*/ 762285 h 1216051"/>
                      <a:gd name="connsiteX16" fmla="*/ 226320 w 2229426"/>
                      <a:gd name="connsiteY16" fmla="*/ 43913 h 121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9426" h="1216051">
                        <a:moveTo>
                          <a:pt x="224068" y="43913"/>
                        </a:moveTo>
                        <a:cubicBezTo>
                          <a:pt x="224068" y="30402"/>
                          <a:pt x="212808" y="16890"/>
                          <a:pt x="197045" y="16890"/>
                        </a:cubicBezTo>
                        <a:lnTo>
                          <a:pt x="43912" y="16890"/>
                        </a:lnTo>
                        <a:cubicBezTo>
                          <a:pt x="30401" y="16890"/>
                          <a:pt x="16890" y="28149"/>
                          <a:pt x="16890" y="43913"/>
                        </a:cubicBezTo>
                        <a:lnTo>
                          <a:pt x="16890" y="1192408"/>
                        </a:lnTo>
                        <a:cubicBezTo>
                          <a:pt x="16890" y="1205919"/>
                          <a:pt x="28149" y="1219430"/>
                          <a:pt x="43912" y="1219430"/>
                        </a:cubicBezTo>
                        <a:lnTo>
                          <a:pt x="197045" y="1219430"/>
                        </a:lnTo>
                        <a:cubicBezTo>
                          <a:pt x="210556" y="1219430"/>
                          <a:pt x="224068" y="1208170"/>
                          <a:pt x="224068" y="1192408"/>
                        </a:cubicBezTo>
                        <a:lnTo>
                          <a:pt x="224068" y="967213"/>
                        </a:lnTo>
                        <a:lnTo>
                          <a:pt x="2021122" y="967213"/>
                        </a:lnTo>
                        <a:lnTo>
                          <a:pt x="2021122" y="1192408"/>
                        </a:lnTo>
                        <a:cubicBezTo>
                          <a:pt x="2021122" y="1205919"/>
                          <a:pt x="2032381" y="1219430"/>
                          <a:pt x="2048144" y="1219430"/>
                        </a:cubicBezTo>
                        <a:lnTo>
                          <a:pt x="2201277" y="1219430"/>
                        </a:lnTo>
                        <a:cubicBezTo>
                          <a:pt x="2214788" y="1219430"/>
                          <a:pt x="2228300" y="1208170"/>
                          <a:pt x="2228300" y="1192408"/>
                        </a:cubicBezTo>
                        <a:lnTo>
                          <a:pt x="2228300" y="762285"/>
                        </a:lnTo>
                        <a:lnTo>
                          <a:pt x="226320" y="762285"/>
                        </a:lnTo>
                        <a:lnTo>
                          <a:pt x="226320" y="43913"/>
                        </a:ln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sp>
                <p:nvSpPr>
                  <p:cNvPr id="73" name="Freeform: Shape 30">
                    <a:extLst>
                      <a:ext uri="{FF2B5EF4-FFF2-40B4-BE49-F238E27FC236}">
                        <a16:creationId xmlns:a16="http://schemas.microsoft.com/office/drawing/2014/main" id="{F6C54F1E-61FA-4850-8698-5969BA1ED370}"/>
                      </a:ext>
                    </a:extLst>
                  </p:cNvPr>
                  <p:cNvSpPr/>
                  <p:nvPr/>
                </p:nvSpPr>
                <p:spPr>
                  <a:xfrm>
                    <a:off x="-7748163" y="22137733"/>
                    <a:ext cx="495428" cy="495428"/>
                  </a:xfrm>
                  <a:custGeom>
                    <a:avLst/>
                    <a:gdLst>
                      <a:gd name="connsiteX0" fmla="*/ 489798 w 495428"/>
                      <a:gd name="connsiteY0" fmla="*/ 253345 h 495428"/>
                      <a:gd name="connsiteX1" fmla="*/ 253344 w 495428"/>
                      <a:gd name="connsiteY1" fmla="*/ 489799 h 495428"/>
                      <a:gd name="connsiteX2" fmla="*/ 16890 w 495428"/>
                      <a:gd name="connsiteY2" fmla="*/ 253345 h 495428"/>
                      <a:gd name="connsiteX3" fmla="*/ 253344 w 495428"/>
                      <a:gd name="connsiteY3" fmla="*/ 16890 h 495428"/>
                      <a:gd name="connsiteX4" fmla="*/ 489798 w 495428"/>
                      <a:gd name="connsiteY4" fmla="*/ 253345 h 495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28" h="495428">
                        <a:moveTo>
                          <a:pt x="489798" y="253345"/>
                        </a:moveTo>
                        <a:cubicBezTo>
                          <a:pt x="489798" y="383935"/>
                          <a:pt x="383935" y="489799"/>
                          <a:pt x="253344" y="489799"/>
                        </a:cubicBezTo>
                        <a:cubicBezTo>
                          <a:pt x="122753" y="489799"/>
                          <a:pt x="16890" y="383935"/>
                          <a:pt x="16890" y="253345"/>
                        </a:cubicBezTo>
                        <a:cubicBezTo>
                          <a:pt x="16890" y="122754"/>
                          <a:pt x="122753" y="16890"/>
                          <a:pt x="253344" y="16890"/>
                        </a:cubicBezTo>
                        <a:cubicBezTo>
                          <a:pt x="383935" y="16890"/>
                          <a:pt x="489798" y="122754"/>
                          <a:pt x="489798" y="253345"/>
                        </a:cubicBez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sp>
                <p:nvSpPr>
                  <p:cNvPr id="74" name="Freeform: Shape 31">
                    <a:extLst>
                      <a:ext uri="{FF2B5EF4-FFF2-40B4-BE49-F238E27FC236}">
                        <a16:creationId xmlns:a16="http://schemas.microsoft.com/office/drawing/2014/main" id="{E1A2D8AB-85B6-4438-AE48-E53056128154}"/>
                      </a:ext>
                    </a:extLst>
                  </p:cNvPr>
                  <p:cNvSpPr/>
                  <p:nvPr/>
                </p:nvSpPr>
                <p:spPr>
                  <a:xfrm>
                    <a:off x="-7189680" y="22110710"/>
                    <a:ext cx="1373687" cy="517948"/>
                  </a:xfrm>
                  <a:custGeom>
                    <a:avLst/>
                    <a:gdLst>
                      <a:gd name="connsiteX0" fmla="*/ 874882 w 1373687"/>
                      <a:gd name="connsiteY0" fmla="*/ 16890 h 517947"/>
                      <a:gd name="connsiteX1" fmla="*/ 43913 w 1373687"/>
                      <a:gd name="connsiteY1" fmla="*/ 16890 h 517947"/>
                      <a:gd name="connsiteX2" fmla="*/ 16890 w 1373687"/>
                      <a:gd name="connsiteY2" fmla="*/ 43913 h 517947"/>
                      <a:gd name="connsiteX3" fmla="*/ 16890 w 1373687"/>
                      <a:gd name="connsiteY3" fmla="*/ 516822 h 517947"/>
                      <a:gd name="connsiteX4" fmla="*/ 1372561 w 1373687"/>
                      <a:gd name="connsiteY4" fmla="*/ 516822 h 517947"/>
                      <a:gd name="connsiteX5" fmla="*/ 874882 w 1373687"/>
                      <a:gd name="connsiteY5" fmla="*/ 16890 h 51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3687" h="517947">
                        <a:moveTo>
                          <a:pt x="874882" y="16890"/>
                        </a:moveTo>
                        <a:lnTo>
                          <a:pt x="43913" y="16890"/>
                        </a:lnTo>
                        <a:cubicBezTo>
                          <a:pt x="30402" y="16890"/>
                          <a:pt x="16890" y="28149"/>
                          <a:pt x="16890" y="43913"/>
                        </a:cubicBezTo>
                        <a:lnTo>
                          <a:pt x="16890" y="516822"/>
                        </a:lnTo>
                        <a:lnTo>
                          <a:pt x="1372561" y="516822"/>
                        </a:lnTo>
                        <a:cubicBezTo>
                          <a:pt x="1372561" y="239832"/>
                          <a:pt x="1149618" y="16890"/>
                          <a:pt x="874882" y="16890"/>
                        </a:cubicBez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sp>
                <p:nvSpPr>
                  <p:cNvPr id="75" name="Freeform: Shape 32">
                    <a:extLst>
                      <a:ext uri="{FF2B5EF4-FFF2-40B4-BE49-F238E27FC236}">
                        <a16:creationId xmlns:a16="http://schemas.microsoft.com/office/drawing/2014/main" id="{87EBACAB-ADD6-4D08-85AF-1E41F81F49BC}"/>
                      </a:ext>
                    </a:extLst>
                  </p:cNvPr>
                  <p:cNvSpPr/>
                  <p:nvPr/>
                </p:nvSpPr>
                <p:spPr>
                  <a:xfrm>
                    <a:off x="-7558124" y="21561234"/>
                    <a:ext cx="315272" cy="427870"/>
                  </a:xfrm>
                  <a:custGeom>
                    <a:avLst/>
                    <a:gdLst>
                      <a:gd name="connsiteX0" fmla="*/ 52046 w 315272"/>
                      <a:gd name="connsiteY0" fmla="*/ 413233 h 427869"/>
                      <a:gd name="connsiteX1" fmla="*/ 290752 w 315272"/>
                      <a:gd name="connsiteY1" fmla="*/ 413233 h 427869"/>
                      <a:gd name="connsiteX2" fmla="*/ 311020 w 315272"/>
                      <a:gd name="connsiteY2" fmla="*/ 392965 h 427869"/>
                      <a:gd name="connsiteX3" fmla="*/ 311020 w 315272"/>
                      <a:gd name="connsiteY3" fmla="*/ 320902 h 427869"/>
                      <a:gd name="connsiteX4" fmla="*/ 290752 w 315272"/>
                      <a:gd name="connsiteY4" fmla="*/ 300636 h 427869"/>
                      <a:gd name="connsiteX5" fmla="*/ 178154 w 315272"/>
                      <a:gd name="connsiteY5" fmla="*/ 300636 h 427869"/>
                      <a:gd name="connsiteX6" fmla="*/ 302011 w 315272"/>
                      <a:gd name="connsiteY6" fmla="*/ 68684 h 427869"/>
                      <a:gd name="connsiteX7" fmla="*/ 270485 w 315272"/>
                      <a:gd name="connsiteY7" fmla="*/ 16890 h 427869"/>
                      <a:gd name="connsiteX8" fmla="*/ 49794 w 315272"/>
                      <a:gd name="connsiteY8" fmla="*/ 16890 h 427869"/>
                      <a:gd name="connsiteX9" fmla="*/ 29526 w 315272"/>
                      <a:gd name="connsiteY9" fmla="*/ 37158 h 427869"/>
                      <a:gd name="connsiteX10" fmla="*/ 29526 w 315272"/>
                      <a:gd name="connsiteY10" fmla="*/ 109220 h 427869"/>
                      <a:gd name="connsiteX11" fmla="*/ 49794 w 315272"/>
                      <a:gd name="connsiteY11" fmla="*/ 129487 h 427869"/>
                      <a:gd name="connsiteX12" fmla="*/ 146628 w 315272"/>
                      <a:gd name="connsiteY12" fmla="*/ 129487 h 427869"/>
                      <a:gd name="connsiteX13" fmla="*/ 22771 w 315272"/>
                      <a:gd name="connsiteY13" fmla="*/ 361437 h 427869"/>
                      <a:gd name="connsiteX14" fmla="*/ 52046 w 315272"/>
                      <a:gd name="connsiteY14" fmla="*/ 413233 h 42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272" h="427869">
                        <a:moveTo>
                          <a:pt x="52046" y="413233"/>
                        </a:moveTo>
                        <a:lnTo>
                          <a:pt x="290752" y="413233"/>
                        </a:lnTo>
                        <a:cubicBezTo>
                          <a:pt x="302011" y="413233"/>
                          <a:pt x="311020" y="404225"/>
                          <a:pt x="311020" y="392965"/>
                        </a:cubicBezTo>
                        <a:lnTo>
                          <a:pt x="311020" y="320902"/>
                        </a:lnTo>
                        <a:cubicBezTo>
                          <a:pt x="311020" y="309643"/>
                          <a:pt x="302011" y="300636"/>
                          <a:pt x="290752" y="300636"/>
                        </a:cubicBezTo>
                        <a:lnTo>
                          <a:pt x="178154" y="300636"/>
                        </a:lnTo>
                        <a:lnTo>
                          <a:pt x="302011" y="68684"/>
                        </a:lnTo>
                        <a:cubicBezTo>
                          <a:pt x="315524" y="43913"/>
                          <a:pt x="297509" y="16890"/>
                          <a:pt x="270485" y="16890"/>
                        </a:cubicBezTo>
                        <a:lnTo>
                          <a:pt x="49794" y="16890"/>
                        </a:lnTo>
                        <a:cubicBezTo>
                          <a:pt x="38535" y="16890"/>
                          <a:pt x="29526" y="25898"/>
                          <a:pt x="29526" y="37158"/>
                        </a:cubicBezTo>
                        <a:lnTo>
                          <a:pt x="29526" y="109220"/>
                        </a:lnTo>
                        <a:cubicBezTo>
                          <a:pt x="29526" y="120480"/>
                          <a:pt x="38535" y="129487"/>
                          <a:pt x="49794" y="129487"/>
                        </a:cubicBezTo>
                        <a:lnTo>
                          <a:pt x="146628" y="129487"/>
                        </a:lnTo>
                        <a:lnTo>
                          <a:pt x="22771" y="361437"/>
                        </a:lnTo>
                        <a:cubicBezTo>
                          <a:pt x="7007" y="383957"/>
                          <a:pt x="25022" y="413233"/>
                          <a:pt x="52046" y="413233"/>
                        </a:cubicBez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sp>
                <p:nvSpPr>
                  <p:cNvPr id="76" name="Freeform: Shape 33">
                    <a:extLst>
                      <a:ext uri="{FF2B5EF4-FFF2-40B4-BE49-F238E27FC236}">
                        <a16:creationId xmlns:a16="http://schemas.microsoft.com/office/drawing/2014/main" id="{9D080890-447F-47F8-BB58-99273E41C7B6}"/>
                      </a:ext>
                    </a:extLst>
                  </p:cNvPr>
                  <p:cNvSpPr/>
                  <p:nvPr/>
                </p:nvSpPr>
                <p:spPr>
                  <a:xfrm>
                    <a:off x="-7147388" y="21403598"/>
                    <a:ext cx="270234" cy="360312"/>
                  </a:xfrm>
                  <a:custGeom>
                    <a:avLst/>
                    <a:gdLst>
                      <a:gd name="connsiteX0" fmla="*/ 46660 w 270233"/>
                      <a:gd name="connsiteY0" fmla="*/ 343422 h 360311"/>
                      <a:gd name="connsiteX1" fmla="*/ 242579 w 270233"/>
                      <a:gd name="connsiteY1" fmla="*/ 343422 h 360311"/>
                      <a:gd name="connsiteX2" fmla="*/ 262846 w 270233"/>
                      <a:gd name="connsiteY2" fmla="*/ 323155 h 360311"/>
                      <a:gd name="connsiteX3" fmla="*/ 262846 w 270233"/>
                      <a:gd name="connsiteY3" fmla="*/ 271359 h 360311"/>
                      <a:gd name="connsiteX4" fmla="*/ 242579 w 270233"/>
                      <a:gd name="connsiteY4" fmla="*/ 251093 h 360311"/>
                      <a:gd name="connsiteX5" fmla="*/ 152502 w 270233"/>
                      <a:gd name="connsiteY5" fmla="*/ 251093 h 360311"/>
                      <a:gd name="connsiteX6" fmla="*/ 256091 w 270233"/>
                      <a:gd name="connsiteY6" fmla="*/ 59677 h 360311"/>
                      <a:gd name="connsiteX7" fmla="*/ 229067 w 270233"/>
                      <a:gd name="connsiteY7" fmla="*/ 16890 h 360311"/>
                      <a:gd name="connsiteX8" fmla="*/ 48911 w 270233"/>
                      <a:gd name="connsiteY8" fmla="*/ 16890 h 360311"/>
                      <a:gd name="connsiteX9" fmla="*/ 28645 w 270233"/>
                      <a:gd name="connsiteY9" fmla="*/ 37158 h 360311"/>
                      <a:gd name="connsiteX10" fmla="*/ 28645 w 270233"/>
                      <a:gd name="connsiteY10" fmla="*/ 88952 h 360311"/>
                      <a:gd name="connsiteX11" fmla="*/ 48911 w 270233"/>
                      <a:gd name="connsiteY11" fmla="*/ 109220 h 360311"/>
                      <a:gd name="connsiteX12" fmla="*/ 125478 w 270233"/>
                      <a:gd name="connsiteY12" fmla="*/ 109220 h 360311"/>
                      <a:gd name="connsiteX13" fmla="*/ 21889 w 270233"/>
                      <a:gd name="connsiteY13" fmla="*/ 300636 h 360311"/>
                      <a:gd name="connsiteX14" fmla="*/ 46660 w 270233"/>
                      <a:gd name="connsiteY14" fmla="*/ 343422 h 3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233" h="360311">
                        <a:moveTo>
                          <a:pt x="46660" y="343422"/>
                        </a:moveTo>
                        <a:lnTo>
                          <a:pt x="242579" y="343422"/>
                        </a:lnTo>
                        <a:cubicBezTo>
                          <a:pt x="253839" y="343422"/>
                          <a:pt x="262846" y="334415"/>
                          <a:pt x="262846" y="323155"/>
                        </a:cubicBezTo>
                        <a:lnTo>
                          <a:pt x="262846" y="271359"/>
                        </a:lnTo>
                        <a:cubicBezTo>
                          <a:pt x="262846" y="260100"/>
                          <a:pt x="253839" y="251093"/>
                          <a:pt x="242579" y="251093"/>
                        </a:cubicBezTo>
                        <a:lnTo>
                          <a:pt x="152502" y="251093"/>
                        </a:lnTo>
                        <a:lnTo>
                          <a:pt x="256091" y="59677"/>
                        </a:lnTo>
                        <a:cubicBezTo>
                          <a:pt x="267350" y="39409"/>
                          <a:pt x="251586" y="16890"/>
                          <a:pt x="229067" y="16890"/>
                        </a:cubicBezTo>
                        <a:lnTo>
                          <a:pt x="48911" y="16890"/>
                        </a:lnTo>
                        <a:cubicBezTo>
                          <a:pt x="37652" y="16890"/>
                          <a:pt x="28645" y="25898"/>
                          <a:pt x="28645" y="37158"/>
                        </a:cubicBezTo>
                        <a:lnTo>
                          <a:pt x="28645" y="88952"/>
                        </a:lnTo>
                        <a:cubicBezTo>
                          <a:pt x="28645" y="100212"/>
                          <a:pt x="37652" y="109220"/>
                          <a:pt x="48911" y="109220"/>
                        </a:cubicBezTo>
                        <a:lnTo>
                          <a:pt x="125478" y="109220"/>
                        </a:lnTo>
                        <a:lnTo>
                          <a:pt x="21889" y="300636"/>
                        </a:lnTo>
                        <a:cubicBezTo>
                          <a:pt x="8377" y="318651"/>
                          <a:pt x="24140" y="343422"/>
                          <a:pt x="46660" y="343422"/>
                        </a:cubicBez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sp>
                <p:nvSpPr>
                  <p:cNvPr id="77" name="Freeform: Shape 34">
                    <a:extLst>
                      <a:ext uri="{FF2B5EF4-FFF2-40B4-BE49-F238E27FC236}">
                        <a16:creationId xmlns:a16="http://schemas.microsoft.com/office/drawing/2014/main" id="{28EB707A-ABA1-4718-98BD-78F42AF422AA}"/>
                      </a:ext>
                    </a:extLst>
                  </p:cNvPr>
                  <p:cNvSpPr/>
                  <p:nvPr/>
                </p:nvSpPr>
                <p:spPr>
                  <a:xfrm>
                    <a:off x="-6788563" y="21239206"/>
                    <a:ext cx="225195" cy="292753"/>
                  </a:xfrm>
                  <a:custGeom>
                    <a:avLst/>
                    <a:gdLst>
                      <a:gd name="connsiteX0" fmla="*/ 41391 w 225194"/>
                      <a:gd name="connsiteY0" fmla="*/ 280368 h 292753"/>
                      <a:gd name="connsiteX1" fmla="*/ 194523 w 225194"/>
                      <a:gd name="connsiteY1" fmla="*/ 280368 h 292753"/>
                      <a:gd name="connsiteX2" fmla="*/ 214791 w 225194"/>
                      <a:gd name="connsiteY2" fmla="*/ 260100 h 292753"/>
                      <a:gd name="connsiteX3" fmla="*/ 214791 w 225194"/>
                      <a:gd name="connsiteY3" fmla="*/ 226320 h 292753"/>
                      <a:gd name="connsiteX4" fmla="*/ 194523 w 225194"/>
                      <a:gd name="connsiteY4" fmla="*/ 206054 h 292753"/>
                      <a:gd name="connsiteX5" fmla="*/ 124713 w 225194"/>
                      <a:gd name="connsiteY5" fmla="*/ 206054 h 292753"/>
                      <a:gd name="connsiteX6" fmla="*/ 208034 w 225194"/>
                      <a:gd name="connsiteY6" fmla="*/ 52920 h 292753"/>
                      <a:gd name="connsiteX7" fmla="*/ 187767 w 225194"/>
                      <a:gd name="connsiteY7" fmla="*/ 16890 h 292753"/>
                      <a:gd name="connsiteX8" fmla="*/ 45895 w 225194"/>
                      <a:gd name="connsiteY8" fmla="*/ 16890 h 292753"/>
                      <a:gd name="connsiteX9" fmla="*/ 25627 w 225194"/>
                      <a:gd name="connsiteY9" fmla="*/ 37158 h 292753"/>
                      <a:gd name="connsiteX10" fmla="*/ 25627 w 225194"/>
                      <a:gd name="connsiteY10" fmla="*/ 70937 h 292753"/>
                      <a:gd name="connsiteX11" fmla="*/ 45895 w 225194"/>
                      <a:gd name="connsiteY11" fmla="*/ 91204 h 292753"/>
                      <a:gd name="connsiteX12" fmla="*/ 102193 w 225194"/>
                      <a:gd name="connsiteY12" fmla="*/ 91204 h 292753"/>
                      <a:gd name="connsiteX13" fmla="*/ 18871 w 225194"/>
                      <a:gd name="connsiteY13" fmla="*/ 244336 h 292753"/>
                      <a:gd name="connsiteX14" fmla="*/ 41391 w 225194"/>
                      <a:gd name="connsiteY14" fmla="*/ 280368 h 29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194" h="292753">
                        <a:moveTo>
                          <a:pt x="41391" y="280368"/>
                        </a:moveTo>
                        <a:lnTo>
                          <a:pt x="194523" y="280368"/>
                        </a:lnTo>
                        <a:cubicBezTo>
                          <a:pt x="205782" y="280368"/>
                          <a:pt x="214791" y="271359"/>
                          <a:pt x="214791" y="260100"/>
                        </a:cubicBezTo>
                        <a:lnTo>
                          <a:pt x="214791" y="226320"/>
                        </a:lnTo>
                        <a:cubicBezTo>
                          <a:pt x="214791" y="215061"/>
                          <a:pt x="205782" y="206054"/>
                          <a:pt x="194523" y="206054"/>
                        </a:cubicBezTo>
                        <a:lnTo>
                          <a:pt x="124713" y="206054"/>
                        </a:lnTo>
                        <a:lnTo>
                          <a:pt x="208034" y="52920"/>
                        </a:lnTo>
                        <a:cubicBezTo>
                          <a:pt x="217042" y="37158"/>
                          <a:pt x="205782" y="16890"/>
                          <a:pt x="187767" y="16890"/>
                        </a:cubicBezTo>
                        <a:lnTo>
                          <a:pt x="45895" y="16890"/>
                        </a:lnTo>
                        <a:cubicBezTo>
                          <a:pt x="34635" y="16890"/>
                          <a:pt x="25627" y="25898"/>
                          <a:pt x="25627" y="37158"/>
                        </a:cubicBezTo>
                        <a:lnTo>
                          <a:pt x="25627" y="70937"/>
                        </a:lnTo>
                        <a:cubicBezTo>
                          <a:pt x="25627" y="82197"/>
                          <a:pt x="34635" y="91204"/>
                          <a:pt x="45895" y="91204"/>
                        </a:cubicBezTo>
                        <a:lnTo>
                          <a:pt x="102193" y="91204"/>
                        </a:lnTo>
                        <a:lnTo>
                          <a:pt x="18871" y="244336"/>
                        </a:lnTo>
                        <a:cubicBezTo>
                          <a:pt x="12116" y="260100"/>
                          <a:pt x="23375" y="280368"/>
                          <a:pt x="41391" y="280368"/>
                        </a:cubicBezTo>
                        <a:close/>
                      </a:path>
                    </a:pathLst>
                  </a:custGeom>
                  <a:grpFill/>
                  <a:ln w="9525" cap="flat">
                    <a:noFill/>
                    <a:prstDash val="solid"/>
                    <a:miter/>
                  </a:ln>
                </p:spPr>
                <p:txBody>
                  <a:bodyPr rtlCol="0" anchor="ctr"/>
                  <a:lstStyle/>
                  <a:p>
                    <a:endParaRPr lang="en-IN" sz="1050">
                      <a:latin typeface="Arial" panose="020B0604020202020204" pitchFamily="34" charset="0"/>
                      <a:cs typeface="Arial" panose="020B0604020202020204" pitchFamily="34" charset="0"/>
                    </a:endParaRPr>
                  </a:p>
                </p:txBody>
              </p:sp>
            </p:grpSp>
          </p:grpSp>
          <p:grpSp>
            <p:nvGrpSpPr>
              <p:cNvPr id="67" name="Group 17">
                <a:extLst>
                  <a:ext uri="{FF2B5EF4-FFF2-40B4-BE49-F238E27FC236}">
                    <a16:creationId xmlns:a16="http://schemas.microsoft.com/office/drawing/2014/main" id="{8322CC67-D8B8-41CA-A8DF-17A6D92F1F8D}"/>
                  </a:ext>
                </a:extLst>
              </p:cNvPr>
              <p:cNvGrpSpPr/>
              <p:nvPr/>
            </p:nvGrpSpPr>
            <p:grpSpPr>
              <a:xfrm>
                <a:off x="7452384" y="5511248"/>
                <a:ext cx="3808889" cy="999144"/>
                <a:chOff x="7452384" y="5511248"/>
                <a:chExt cx="3808889" cy="999144"/>
              </a:xfrm>
            </p:grpSpPr>
            <p:sp>
              <p:nvSpPr>
                <p:cNvPr id="68" name="TextBox 67">
                  <a:extLst>
                    <a:ext uri="{FF2B5EF4-FFF2-40B4-BE49-F238E27FC236}">
                      <a16:creationId xmlns:a16="http://schemas.microsoft.com/office/drawing/2014/main" id="{CE28A27F-398B-4737-9B30-FB34739E07AA}"/>
                    </a:ext>
                  </a:extLst>
                </p:cNvPr>
                <p:cNvSpPr txBox="1"/>
                <p:nvPr/>
              </p:nvSpPr>
              <p:spPr>
                <a:xfrm>
                  <a:off x="7488294" y="5511248"/>
                  <a:ext cx="2036683" cy="350312"/>
                </a:xfrm>
                <a:prstGeom prst="rect">
                  <a:avLst/>
                </a:prstGeom>
                <a:noFill/>
              </p:spPr>
              <p:txBody>
                <a:bodyPr wrap="none" rtlCol="0">
                  <a:spAutoFit/>
                </a:bodyPr>
                <a:lstStyle/>
                <a:p>
                  <a:r>
                    <a:rPr lang="lv-LV" sz="1050" b="1" dirty="0">
                      <a:latin typeface="Arial" panose="020B0604020202020204" pitchFamily="34" charset="0"/>
                      <a:cs typeface="Arial" panose="020B0604020202020204" pitchFamily="34" charset="0"/>
                    </a:rPr>
                    <a:t>Fizioloģiskās vajadzības</a:t>
                  </a:r>
                  <a:endParaRPr lang="en-IN" sz="1050" b="1" dirty="0">
                    <a:latin typeface="Arial" panose="020B0604020202020204" pitchFamily="34" charset="0"/>
                    <a:cs typeface="Arial" panose="020B0604020202020204" pitchFamily="34" charset="0"/>
                  </a:endParaRPr>
                </a:p>
              </p:txBody>
            </p:sp>
            <p:sp>
              <p:nvSpPr>
                <p:cNvPr id="69" name="Rectangle 50">
                  <a:extLst>
                    <a:ext uri="{FF2B5EF4-FFF2-40B4-BE49-F238E27FC236}">
                      <a16:creationId xmlns:a16="http://schemas.microsoft.com/office/drawing/2014/main" id="{2C324EFD-068E-4E28-8B5A-B57A480608E7}"/>
                    </a:ext>
                  </a:extLst>
                </p:cNvPr>
                <p:cNvSpPr/>
                <p:nvPr/>
              </p:nvSpPr>
              <p:spPr>
                <a:xfrm>
                  <a:off x="7452384" y="5937155"/>
                  <a:ext cx="3808889" cy="573237"/>
                </a:xfrm>
                <a:prstGeom prst="rect">
                  <a:avLst/>
                </a:prstGeom>
              </p:spPr>
              <p:txBody>
                <a:bodyPr wrap="square">
                  <a:spAutoFit/>
                </a:bodyPr>
                <a:lstStyle/>
                <a:p>
                  <a:pPr defTabSz="685800">
                    <a:defRPr/>
                  </a:pPr>
                  <a:r>
                    <a:rPr lang="lv-LV" sz="1050" dirty="0">
                      <a:solidFill>
                        <a:schemeClr val="tx1">
                          <a:lumMod val="65000"/>
                          <a:lumOff val="35000"/>
                        </a:schemeClr>
                      </a:solidFill>
                      <a:latin typeface="Arial" panose="020B0604020202020204" pitchFamily="34" charset="0"/>
                      <a:cs typeface="Arial" panose="020B0604020202020204" pitchFamily="34" charset="0"/>
                    </a:rPr>
                    <a:t>gaiss, ūdens, miegs, barība, siltums, veselība, dzīves telpa, seksualitāte</a:t>
                  </a:r>
                  <a:endParaRPr lang="en-US" sz="1050" dirty="0">
                    <a:solidFill>
                      <a:schemeClr val="tx1">
                        <a:lumMod val="65000"/>
                        <a:lumOff val="35000"/>
                      </a:schemeClr>
                    </a:solidFill>
                    <a:latin typeface="Arial" panose="020B0604020202020204" pitchFamily="34" charset="0"/>
                    <a:cs typeface="Arial" panose="020B0604020202020204" pitchFamily="34" charset="0"/>
                  </a:endParaRPr>
                </a:p>
              </p:txBody>
            </p:sp>
          </p:grpSp>
        </p:grpSp>
      </p:grpSp>
      <p:sp>
        <p:nvSpPr>
          <p:cNvPr id="111" name="Ümarnurkne ristkülik 110"/>
          <p:cNvSpPr/>
          <p:nvPr/>
        </p:nvSpPr>
        <p:spPr>
          <a:xfrm>
            <a:off x="667140" y="3995210"/>
            <a:ext cx="7555042" cy="709529"/>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350"/>
          </a:p>
        </p:txBody>
      </p:sp>
      <p:sp>
        <p:nvSpPr>
          <p:cNvPr id="113" name="Ümarnurk-ristkülik-viiktekst 112"/>
          <p:cNvSpPr/>
          <p:nvPr/>
        </p:nvSpPr>
        <p:spPr>
          <a:xfrm>
            <a:off x="6679682" y="2440507"/>
            <a:ext cx="2256020" cy="788476"/>
          </a:xfrm>
          <a:prstGeom prst="wedgeRoundRectCallout">
            <a:avLst>
              <a:gd name="adj1" fmla="val -80136"/>
              <a:gd name="adj2" fmla="val 625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t-EE" sz="1350"/>
          </a:p>
        </p:txBody>
      </p:sp>
      <p:sp>
        <p:nvSpPr>
          <p:cNvPr id="114" name="TextBox 113"/>
          <p:cNvSpPr txBox="1"/>
          <p:nvPr/>
        </p:nvSpPr>
        <p:spPr>
          <a:xfrm>
            <a:off x="6759420" y="2522606"/>
            <a:ext cx="2053653" cy="646331"/>
          </a:xfrm>
          <a:prstGeom prst="rect">
            <a:avLst/>
          </a:prstGeom>
          <a:noFill/>
        </p:spPr>
        <p:txBody>
          <a:bodyPr wrap="square" rtlCol="0">
            <a:spAutoFit/>
          </a:bodyPr>
          <a:lstStyle/>
          <a:p>
            <a:pPr algn="ctr"/>
            <a:r>
              <a:rPr lang="en-US" dirty="0"/>
              <a:t>Maslo</a:t>
            </a:r>
            <a:r>
              <a:rPr lang="lv-LV" dirty="0"/>
              <a:t>va vajadzību piramīda</a:t>
            </a:r>
            <a:r>
              <a:rPr lang="en-US" dirty="0"/>
              <a:t> </a:t>
            </a:r>
            <a:endParaRPr lang="et-EE" dirty="0"/>
          </a:p>
        </p:txBody>
      </p:sp>
    </p:spTree>
    <p:extLst>
      <p:ext uri="{BB962C8B-B14F-4D97-AF65-F5344CB8AC3E}">
        <p14:creationId xmlns:p14="http://schemas.microsoft.com/office/powerpoint/2010/main" val="316340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585A-F1DB-45DF-A7E2-8BE6FBCFDD4A}"/>
              </a:ext>
            </a:extLst>
          </p:cNvPr>
          <p:cNvSpPr>
            <a:spLocks noGrp="1"/>
          </p:cNvSpPr>
          <p:nvPr>
            <p:ph type="title"/>
          </p:nvPr>
        </p:nvSpPr>
        <p:spPr>
          <a:xfrm>
            <a:off x="323528" y="1031704"/>
            <a:ext cx="8191822" cy="994172"/>
          </a:xfrm>
        </p:spPr>
        <p:txBody>
          <a:bodyPr>
            <a:normAutofit fontScale="90000"/>
          </a:bodyPr>
          <a:lstStyle/>
          <a:p>
            <a:pPr algn="ctr"/>
            <a:r>
              <a:rPr lang="lv-LV" sz="3200" dirty="0"/>
              <a:t>vajadzība būt attiecībās ar citiem cilvēkiem</a:t>
            </a:r>
            <a:br>
              <a:rPr lang="lv-LV" sz="3200" dirty="0"/>
            </a:br>
            <a:endParaRPr lang="lv-LV" sz="3200" dirty="0"/>
          </a:p>
        </p:txBody>
      </p:sp>
      <p:sp>
        <p:nvSpPr>
          <p:cNvPr id="3" name="Content Placeholder 2">
            <a:extLst>
              <a:ext uri="{FF2B5EF4-FFF2-40B4-BE49-F238E27FC236}">
                <a16:creationId xmlns:a16="http://schemas.microsoft.com/office/drawing/2014/main" id="{FF28FFCB-79EF-4D3C-87EC-9367A800B46B}"/>
              </a:ext>
            </a:extLst>
          </p:cNvPr>
          <p:cNvSpPr>
            <a:spLocks noGrp="1"/>
          </p:cNvSpPr>
          <p:nvPr>
            <p:ph sz="half" idx="1"/>
          </p:nvPr>
        </p:nvSpPr>
        <p:spPr>
          <a:xfrm>
            <a:off x="844675" y="2158080"/>
            <a:ext cx="3943349" cy="4398330"/>
          </a:xfrm>
        </p:spPr>
        <p:txBody>
          <a:bodyPr>
            <a:normAutofit fontScale="77500" lnSpcReduction="20000"/>
          </a:bodyPr>
          <a:lstStyle/>
          <a:p>
            <a:pPr>
              <a:buClrTx/>
              <a:buFont typeface="Wingdings" panose="05000000000000000000" pitchFamily="2" charset="2"/>
              <a:buChar char="v"/>
            </a:pPr>
            <a:r>
              <a:rPr lang="lv-LV" sz="3100" dirty="0"/>
              <a:t>Vajadzība pēc tuvām attiecībām ir ļoti aktuāla agrīnajā bērnībā, kad attiecības ar otru ir drošības un izdzīvošanas garants</a:t>
            </a:r>
          </a:p>
          <a:p>
            <a:pPr>
              <a:buClrTx/>
              <a:buFont typeface="Wingdings" panose="05000000000000000000" pitchFamily="2" charset="2"/>
              <a:buChar char="v"/>
            </a:pPr>
            <a:endParaRPr lang="et-EE" sz="3100" dirty="0"/>
          </a:p>
          <a:p>
            <a:pPr>
              <a:buClrTx/>
              <a:buFont typeface="Wingdings" panose="05000000000000000000" pitchFamily="2" charset="2"/>
              <a:buChar char="v"/>
            </a:pPr>
            <a:r>
              <a:rPr lang="lv-LV" sz="3100" dirty="0"/>
              <a:t>Pieaudzis cilvēks ir daudz neatkarīgāks un spējīgāks par bērnu, bet tuvas un atbalstošas attiecības ar citiem cilvēkiem ir vienmēr svarīgas</a:t>
            </a:r>
          </a:p>
          <a:p>
            <a:endParaRPr lang="lv-LV" dirty="0"/>
          </a:p>
        </p:txBody>
      </p:sp>
      <p:pic>
        <p:nvPicPr>
          <p:cNvPr id="4" name="Picture 3">
            <a:extLst>
              <a:ext uri="{FF2B5EF4-FFF2-40B4-BE49-F238E27FC236}">
                <a16:creationId xmlns:a16="http://schemas.microsoft.com/office/drawing/2014/main" id="{26E51957-D88F-434B-BEEA-9783DCF77BE2}"/>
              </a:ext>
            </a:extLst>
          </p:cNvPr>
          <p:cNvPicPr>
            <a:picLocks noChangeAspect="1"/>
          </p:cNvPicPr>
          <p:nvPr/>
        </p:nvPicPr>
        <p:blipFill>
          <a:blip r:embed="rId3"/>
          <a:stretch>
            <a:fillRect/>
          </a:stretch>
        </p:blipFill>
        <p:spPr>
          <a:xfrm>
            <a:off x="5004048" y="1993266"/>
            <a:ext cx="3087688" cy="4631532"/>
          </a:xfrm>
          <a:prstGeom prst="rect">
            <a:avLst/>
          </a:prstGeom>
        </p:spPr>
      </p:pic>
    </p:spTree>
    <p:extLst>
      <p:ext uri="{BB962C8B-B14F-4D97-AF65-F5344CB8AC3E}">
        <p14:creationId xmlns:p14="http://schemas.microsoft.com/office/powerpoint/2010/main" val="334313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l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319" y="1759198"/>
            <a:ext cx="8595683" cy="4838154"/>
          </a:xfrm>
          <a:prstGeom prst="rect">
            <a:avLst/>
          </a:prstGeom>
        </p:spPr>
      </p:pic>
      <p:sp>
        <p:nvSpPr>
          <p:cNvPr id="2" name="Pealkiri 1"/>
          <p:cNvSpPr>
            <a:spLocks noGrp="1"/>
          </p:cNvSpPr>
          <p:nvPr>
            <p:ph type="title"/>
          </p:nvPr>
        </p:nvSpPr>
        <p:spPr>
          <a:xfrm>
            <a:off x="947984" y="846700"/>
            <a:ext cx="7886700" cy="994172"/>
          </a:xfrm>
        </p:spPr>
        <p:txBody>
          <a:bodyPr>
            <a:normAutofit/>
          </a:bodyPr>
          <a:lstStyle/>
          <a:p>
            <a:pPr algn="ctr"/>
            <a:r>
              <a:rPr lang="et-EE" sz="3200" dirty="0"/>
              <a:t>Sociālais atbalsts </a:t>
            </a:r>
          </a:p>
        </p:txBody>
      </p:sp>
      <p:sp>
        <p:nvSpPr>
          <p:cNvPr id="3" name="Sisu kohatäide 2"/>
          <p:cNvSpPr>
            <a:spLocks noGrp="1"/>
          </p:cNvSpPr>
          <p:nvPr>
            <p:ph sz="half" idx="1"/>
          </p:nvPr>
        </p:nvSpPr>
        <p:spPr>
          <a:xfrm>
            <a:off x="1043608" y="1900422"/>
            <a:ext cx="4176464" cy="2536690"/>
          </a:xfrm>
        </p:spPr>
        <p:txBody>
          <a:bodyPr>
            <a:noAutofit/>
          </a:bodyPr>
          <a:lstStyle/>
          <a:p>
            <a:pPr>
              <a:buClrTx/>
              <a:buFont typeface="Wingdings" panose="05000000000000000000" pitchFamily="2" charset="2"/>
              <a:buChar char="§"/>
            </a:pPr>
            <a:r>
              <a:rPr lang="en-US" sz="2400" dirty="0">
                <a:solidFill>
                  <a:schemeClr val="tx1"/>
                </a:solidFill>
              </a:rPr>
              <a:t>palīdz pārvarēt grūtības un tikt galā ar izaicinājumiem</a:t>
            </a:r>
            <a:endParaRPr lang="lv-LV" sz="2400" dirty="0">
              <a:solidFill>
                <a:schemeClr val="tx1"/>
              </a:solidFill>
            </a:endParaRPr>
          </a:p>
          <a:p>
            <a:pPr>
              <a:buClrTx/>
              <a:buFont typeface="Wingdings" panose="05000000000000000000" pitchFamily="2" charset="2"/>
              <a:buChar char="§"/>
            </a:pPr>
            <a:r>
              <a:rPr lang="lv-LV" sz="2400" dirty="0">
                <a:solidFill>
                  <a:schemeClr val="tx1"/>
                </a:solidFill>
              </a:rPr>
              <a:t>veicina labklājību</a:t>
            </a:r>
            <a:endParaRPr lang="en-US" sz="2400" dirty="0">
              <a:solidFill>
                <a:schemeClr val="tx1"/>
              </a:solidFill>
            </a:endParaRPr>
          </a:p>
          <a:p>
            <a:pPr>
              <a:buClrTx/>
              <a:buFont typeface="Wingdings" panose="05000000000000000000" pitchFamily="2" charset="2"/>
              <a:buChar char="§"/>
            </a:pPr>
            <a:r>
              <a:rPr lang="lv-LV" sz="2400" dirty="0">
                <a:solidFill>
                  <a:schemeClr val="tx1"/>
                </a:solidFill>
              </a:rPr>
              <a:t>piepilda dzīvi ar jēgu</a:t>
            </a:r>
            <a:endParaRPr lang="en-US" sz="2400" dirty="0">
              <a:solidFill>
                <a:schemeClr val="tx1"/>
              </a:solidFill>
            </a:endParaRPr>
          </a:p>
          <a:p>
            <a:pPr>
              <a:buClrTx/>
              <a:buFont typeface="Wingdings" panose="05000000000000000000" pitchFamily="2" charset="2"/>
              <a:buChar char="§"/>
            </a:pPr>
            <a:r>
              <a:rPr lang="lv-LV" sz="2400" dirty="0">
                <a:solidFill>
                  <a:schemeClr val="tx1"/>
                </a:solidFill>
              </a:rPr>
              <a:t>mazina trauksmes un depresijas riskus</a:t>
            </a:r>
            <a:endParaRPr lang="en-US" sz="2400" dirty="0">
              <a:solidFill>
                <a:schemeClr val="tx1"/>
              </a:solidFill>
            </a:endParaRPr>
          </a:p>
        </p:txBody>
      </p:sp>
      <p:sp>
        <p:nvSpPr>
          <p:cNvPr id="5" name="Slaidinumbri kohatäide 4"/>
          <p:cNvSpPr>
            <a:spLocks noGrp="1"/>
          </p:cNvSpPr>
          <p:nvPr>
            <p:ph type="sldNum" sz="quarter" idx="12"/>
          </p:nvPr>
        </p:nvSpPr>
        <p:spPr/>
        <p:txBody>
          <a:bodyPr/>
          <a:lstStyle/>
          <a:p>
            <a:fld id="{3A0DAF38-F59B-44BE-A4BA-1F0DF65E0B97}" type="slidenum">
              <a:rPr lang="lv-LV" smtClean="0"/>
              <a:t>4</a:t>
            </a:fld>
            <a:endParaRPr lang="lv-LV"/>
          </a:p>
        </p:txBody>
      </p:sp>
      <p:sp>
        <p:nvSpPr>
          <p:cNvPr id="11" name="Sisu kohatäide 2"/>
          <p:cNvSpPr>
            <a:spLocks noGrp="1"/>
          </p:cNvSpPr>
          <p:nvPr>
            <p:ph sz="half" idx="1"/>
          </p:nvPr>
        </p:nvSpPr>
        <p:spPr>
          <a:xfrm>
            <a:off x="5022130" y="1900422"/>
            <a:ext cx="3344594" cy="2536690"/>
          </a:xfrm>
        </p:spPr>
        <p:txBody>
          <a:bodyPr>
            <a:normAutofit/>
          </a:bodyPr>
          <a:lstStyle/>
          <a:p>
            <a:pPr>
              <a:buClrTx/>
              <a:buFont typeface="Wingdings" panose="05000000000000000000" pitchFamily="2" charset="2"/>
              <a:buChar char="§"/>
            </a:pPr>
            <a:r>
              <a:rPr lang="lv-LV" sz="2400" dirty="0">
                <a:solidFill>
                  <a:schemeClr val="tx1"/>
                </a:solidFill>
              </a:rPr>
              <a:t>paaugstina pašapziņas sajūtu</a:t>
            </a:r>
            <a:endParaRPr lang="en-US" sz="2400" dirty="0">
              <a:solidFill>
                <a:schemeClr val="tx1"/>
              </a:solidFill>
            </a:endParaRPr>
          </a:p>
          <a:p>
            <a:pPr>
              <a:buClrTx/>
              <a:buFont typeface="Wingdings" panose="05000000000000000000" pitchFamily="2" charset="2"/>
              <a:buChar char="§"/>
            </a:pPr>
            <a:r>
              <a:rPr lang="lv-LV" sz="2400" dirty="0">
                <a:solidFill>
                  <a:schemeClr val="tx1"/>
                </a:solidFill>
              </a:rPr>
              <a:t>uzlabo veselību, pagarina dzīvi</a:t>
            </a:r>
            <a:endParaRPr lang="en-US" sz="2400" dirty="0">
              <a:solidFill>
                <a:schemeClr val="tx1"/>
              </a:solidFill>
            </a:endParaRPr>
          </a:p>
          <a:p>
            <a:pPr>
              <a:buClrTx/>
              <a:buFont typeface="Wingdings" panose="05000000000000000000" pitchFamily="2" charset="2"/>
              <a:buChar char="§"/>
            </a:pPr>
            <a:r>
              <a:rPr lang="lv-LV" sz="2400" dirty="0">
                <a:solidFill>
                  <a:schemeClr val="tx1"/>
                </a:solidFill>
              </a:rPr>
              <a:t>sniedz atbildības sajūtu par citiem</a:t>
            </a:r>
            <a:r>
              <a:rPr lang="en-US" sz="2400" dirty="0">
                <a:solidFill>
                  <a:schemeClr val="tx1"/>
                </a:solidFill>
              </a:rPr>
              <a:t> </a:t>
            </a:r>
          </a:p>
          <a:p>
            <a:pPr marL="0" indent="0">
              <a:buNone/>
            </a:pPr>
            <a:endParaRPr lang="en-US" dirty="0">
              <a:solidFill>
                <a:schemeClr val="bg1"/>
              </a:solidFill>
            </a:endParaRPr>
          </a:p>
        </p:txBody>
      </p:sp>
    </p:spTree>
    <p:extLst>
      <p:ext uri="{BB962C8B-B14F-4D97-AF65-F5344CB8AC3E}">
        <p14:creationId xmlns:p14="http://schemas.microsoft.com/office/powerpoint/2010/main" val="125514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850539" y="2123789"/>
            <a:ext cx="5406566" cy="3286655"/>
            <a:chOff x="565241" y="2355072"/>
            <a:chExt cx="7208755" cy="4382207"/>
          </a:xfrm>
        </p:grpSpPr>
        <p:cxnSp>
          <p:nvCxnSpPr>
            <p:cNvPr id="197" name="Straight Connector 196"/>
            <p:cNvCxnSpPr>
              <a:endCxn id="74" idx="2"/>
            </p:cNvCxnSpPr>
            <p:nvPr/>
          </p:nvCxnSpPr>
          <p:spPr>
            <a:xfrm flipH="1" flipV="1">
              <a:off x="5589043" y="3824667"/>
              <a:ext cx="1290728" cy="805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4552534" y="3303101"/>
              <a:ext cx="779548" cy="47956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4705895" y="4004301"/>
              <a:ext cx="667345" cy="55369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1324913" y="3184669"/>
              <a:ext cx="620183" cy="104854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3843352" y="2446022"/>
              <a:ext cx="1167646" cy="944028"/>
              <a:chOff x="5149999" y="531016"/>
              <a:chExt cx="1530677" cy="1237510"/>
            </a:xfrm>
          </p:grpSpPr>
          <p:sp>
            <p:nvSpPr>
              <p:cNvPr id="120" name="Oval 119"/>
              <p:cNvSpPr/>
              <p:nvPr/>
            </p:nvSpPr>
            <p:spPr>
              <a:xfrm>
                <a:off x="5149999" y="1239210"/>
                <a:ext cx="1530677" cy="529316"/>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1" name="Group 40"/>
              <p:cNvGrpSpPr/>
              <p:nvPr/>
            </p:nvGrpSpPr>
            <p:grpSpPr>
              <a:xfrm>
                <a:off x="5539065" y="906942"/>
                <a:ext cx="707142" cy="717273"/>
                <a:chOff x="2971800" y="819229"/>
                <a:chExt cx="659560" cy="682469"/>
              </a:xfrm>
            </p:grpSpPr>
            <p:sp>
              <p:nvSpPr>
                <p:cNvPr id="42" name="Oval 41"/>
                <p:cNvSpPr/>
                <p:nvPr/>
              </p:nvSpPr>
              <p:spPr>
                <a:xfrm>
                  <a:off x="2971800" y="819229"/>
                  <a:ext cx="659560" cy="615725"/>
                </a:xfrm>
                <a:prstGeom prst="ellips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2"/>
                <p:cNvSpPr/>
                <p:nvPr/>
              </p:nvSpPr>
              <p:spPr>
                <a:xfrm>
                  <a:off x="2985178" y="838199"/>
                  <a:ext cx="628042" cy="663499"/>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 name="connsiteX0" fmla="*/ 179012 w 628042"/>
                    <a:gd name="connsiteY0" fmla="*/ 30558 h 689294"/>
                    <a:gd name="connsiteX1" fmla="*/ 232934 w 628042"/>
                    <a:gd name="connsiteY1" fmla="*/ 86413 h 689294"/>
                    <a:gd name="connsiteX2" fmla="*/ 315340 w 628042"/>
                    <a:gd name="connsiteY2" fmla="*/ 206102 h 689294"/>
                    <a:gd name="connsiteX3" fmla="*/ 433806 w 628042"/>
                    <a:gd name="connsiteY3" fmla="*/ 25795 h 689294"/>
                    <a:gd name="connsiteX4" fmla="*/ 626687 w 628042"/>
                    <a:gd name="connsiteY4" fmla="*/ 599675 h 689294"/>
                    <a:gd name="connsiteX5" fmla="*/ 589579 w 628042"/>
                    <a:gd name="connsiteY5" fmla="*/ 649705 h 689294"/>
                    <a:gd name="connsiteX6" fmla="*/ 41891 w 628042"/>
                    <a:gd name="connsiteY6" fmla="*/ 644943 h 689294"/>
                    <a:gd name="connsiteX7" fmla="*/ 418 w 628042"/>
                    <a:gd name="connsiteY7" fmla="*/ 585388 h 689294"/>
                    <a:gd name="connsiteX8" fmla="*/ 179012 w 628042"/>
                    <a:gd name="connsiteY8" fmla="*/ 30558 h 689294"/>
                    <a:gd name="connsiteX0" fmla="*/ 179012 w 628042"/>
                    <a:gd name="connsiteY0" fmla="*/ 26147 h 684883"/>
                    <a:gd name="connsiteX1" fmla="*/ 204060 w 628042"/>
                    <a:gd name="connsiteY1" fmla="*/ 111455 h 684883"/>
                    <a:gd name="connsiteX2" fmla="*/ 315340 w 628042"/>
                    <a:gd name="connsiteY2" fmla="*/ 201691 h 684883"/>
                    <a:gd name="connsiteX3" fmla="*/ 433806 w 628042"/>
                    <a:gd name="connsiteY3" fmla="*/ 21384 h 684883"/>
                    <a:gd name="connsiteX4" fmla="*/ 626687 w 628042"/>
                    <a:gd name="connsiteY4" fmla="*/ 595264 h 684883"/>
                    <a:gd name="connsiteX5" fmla="*/ 589579 w 628042"/>
                    <a:gd name="connsiteY5" fmla="*/ 645294 h 684883"/>
                    <a:gd name="connsiteX6" fmla="*/ 41891 w 628042"/>
                    <a:gd name="connsiteY6" fmla="*/ 640532 h 684883"/>
                    <a:gd name="connsiteX7" fmla="*/ 418 w 628042"/>
                    <a:gd name="connsiteY7" fmla="*/ 580977 h 684883"/>
                    <a:gd name="connsiteX8" fmla="*/ 179012 w 628042"/>
                    <a:gd name="connsiteY8"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3806 w 628042"/>
                    <a:gd name="connsiteY3" fmla="*/ 21384 h 684883"/>
                    <a:gd name="connsiteX4" fmla="*/ 626687 w 628042"/>
                    <a:gd name="connsiteY4" fmla="*/ 595264 h 684883"/>
                    <a:gd name="connsiteX5" fmla="*/ 589579 w 628042"/>
                    <a:gd name="connsiteY5" fmla="*/ 645294 h 684883"/>
                    <a:gd name="connsiteX6" fmla="*/ 41891 w 628042"/>
                    <a:gd name="connsiteY6" fmla="*/ 640532 h 684883"/>
                    <a:gd name="connsiteX7" fmla="*/ 418 w 628042"/>
                    <a:gd name="connsiteY7" fmla="*/ 580977 h 684883"/>
                    <a:gd name="connsiteX8" fmla="*/ 179012 w 628042"/>
                    <a:gd name="connsiteY8" fmla="*/ 26147 h 684883"/>
                    <a:gd name="connsiteX0" fmla="*/ 179012 w 628042"/>
                    <a:gd name="connsiteY0" fmla="*/ 34439 h 693175"/>
                    <a:gd name="connsiteX1" fmla="*/ 204060 w 628042"/>
                    <a:gd name="connsiteY1" fmla="*/ 119747 h 693175"/>
                    <a:gd name="connsiteX2" fmla="*/ 277582 w 628042"/>
                    <a:gd name="connsiteY2" fmla="*/ 94434 h 693175"/>
                    <a:gd name="connsiteX3" fmla="*/ 323997 w 628042"/>
                    <a:gd name="connsiteY3" fmla="*/ 83497 h 693175"/>
                    <a:gd name="connsiteX4" fmla="*/ 433806 w 628042"/>
                    <a:gd name="connsiteY4" fmla="*/ 29676 h 693175"/>
                    <a:gd name="connsiteX5" fmla="*/ 626687 w 628042"/>
                    <a:gd name="connsiteY5" fmla="*/ 603556 h 693175"/>
                    <a:gd name="connsiteX6" fmla="*/ 589579 w 628042"/>
                    <a:gd name="connsiteY6" fmla="*/ 653586 h 693175"/>
                    <a:gd name="connsiteX7" fmla="*/ 41891 w 628042"/>
                    <a:gd name="connsiteY7" fmla="*/ 648824 h 693175"/>
                    <a:gd name="connsiteX8" fmla="*/ 418 w 628042"/>
                    <a:gd name="connsiteY8" fmla="*/ 589269 h 693175"/>
                    <a:gd name="connsiteX9" fmla="*/ 179012 w 628042"/>
                    <a:gd name="connsiteY9" fmla="*/ 34439 h 693175"/>
                    <a:gd name="connsiteX0" fmla="*/ 179012 w 628042"/>
                    <a:gd name="connsiteY0" fmla="*/ 29009 h 687745"/>
                    <a:gd name="connsiteX1" fmla="*/ 204060 w 628042"/>
                    <a:gd name="connsiteY1" fmla="*/ 114317 h 687745"/>
                    <a:gd name="connsiteX2" fmla="*/ 277582 w 628042"/>
                    <a:gd name="connsiteY2" fmla="*/ 89004 h 687745"/>
                    <a:gd name="connsiteX3" fmla="*/ 432828 w 628042"/>
                    <a:gd name="connsiteY3" fmla="*/ 121115 h 687745"/>
                    <a:gd name="connsiteX4" fmla="*/ 433806 w 628042"/>
                    <a:gd name="connsiteY4" fmla="*/ 24246 h 687745"/>
                    <a:gd name="connsiteX5" fmla="*/ 626687 w 628042"/>
                    <a:gd name="connsiteY5" fmla="*/ 598126 h 687745"/>
                    <a:gd name="connsiteX6" fmla="*/ 589579 w 628042"/>
                    <a:gd name="connsiteY6" fmla="*/ 648156 h 687745"/>
                    <a:gd name="connsiteX7" fmla="*/ 41891 w 628042"/>
                    <a:gd name="connsiteY7" fmla="*/ 643394 h 687745"/>
                    <a:gd name="connsiteX8" fmla="*/ 418 w 628042"/>
                    <a:gd name="connsiteY8" fmla="*/ 583839 h 687745"/>
                    <a:gd name="connsiteX9" fmla="*/ 179012 w 628042"/>
                    <a:gd name="connsiteY9" fmla="*/ 29009 h 687745"/>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179012 w 628042"/>
                    <a:gd name="connsiteY9" fmla="*/ 4763 h 663499"/>
                    <a:gd name="connsiteX0" fmla="*/ 201223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28385 w 628042"/>
                    <a:gd name="connsiteY3" fmla="*/ 83274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28385 w 628042"/>
                    <a:gd name="connsiteY3" fmla="*/ 83274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042" h="663499">
                      <a:moveTo>
                        <a:pt x="201223" y="4763"/>
                      </a:moveTo>
                      <a:cubicBezTo>
                        <a:pt x="211103" y="-3632"/>
                        <a:pt x="199108" y="60814"/>
                        <a:pt x="204060" y="90071"/>
                      </a:cubicBezTo>
                      <a:cubicBezTo>
                        <a:pt x="224561" y="92140"/>
                        <a:pt x="293130" y="34550"/>
                        <a:pt x="313119" y="28508"/>
                      </a:cubicBezTo>
                      <a:cubicBezTo>
                        <a:pt x="333109" y="22466"/>
                        <a:pt x="402348" y="94067"/>
                        <a:pt x="428385" y="83274"/>
                      </a:cubicBezTo>
                      <a:cubicBezTo>
                        <a:pt x="434432" y="52090"/>
                        <a:pt x="407791" y="6216"/>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40594" y="112928"/>
                        <a:pt x="201223" y="4763"/>
                      </a:cubicBezTo>
                      <a:close/>
                    </a:path>
                  </a:pathLst>
                </a:custGeom>
                <a:gradFill flip="none" rotWithShape="1">
                  <a:gsLst>
                    <a:gs pos="93000">
                      <a:srgbClr val="336699"/>
                    </a:gs>
                    <a:gs pos="28000">
                      <a:srgbClr val="6B9DCF"/>
                    </a:gs>
                  </a:gsLst>
                  <a:path path="circle">
                    <a:fillToRect l="50000" t="50000" r="50000" b="50000"/>
                  </a:path>
                  <a:tileRect/>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Rectangle 35"/>
              <p:cNvSpPr/>
              <p:nvPr/>
            </p:nvSpPr>
            <p:spPr>
              <a:xfrm>
                <a:off x="5759285" y="929273"/>
                <a:ext cx="266700" cy="114338"/>
              </a:xfrm>
              <a:custGeom>
                <a:avLst/>
                <a:gdLst>
                  <a:gd name="connsiteX0" fmla="*/ 0 w 304800"/>
                  <a:gd name="connsiteY0" fmla="*/ 0 h 173870"/>
                  <a:gd name="connsiteX1" fmla="*/ 304800 w 304800"/>
                  <a:gd name="connsiteY1" fmla="*/ 0 h 173870"/>
                  <a:gd name="connsiteX2" fmla="*/ 304800 w 304800"/>
                  <a:gd name="connsiteY2" fmla="*/ 173870 h 173870"/>
                  <a:gd name="connsiteX3" fmla="*/ 0 w 304800"/>
                  <a:gd name="connsiteY3" fmla="*/ 173870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30957 w 304800"/>
                  <a:gd name="connsiteY3" fmla="*/ 157201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19051 w 304800"/>
                  <a:gd name="connsiteY3" fmla="*/ 173870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155780 w 304800"/>
                  <a:gd name="connsiteY3" fmla="*/ 170854 h 173870"/>
                  <a:gd name="connsiteX4" fmla="*/ 19051 w 304800"/>
                  <a:gd name="connsiteY4" fmla="*/ 173870 h 173870"/>
                  <a:gd name="connsiteX5" fmla="*/ 0 w 304800"/>
                  <a:gd name="connsiteY5" fmla="*/ 0 h 173870"/>
                  <a:gd name="connsiteX0" fmla="*/ 0 w 304800"/>
                  <a:gd name="connsiteY0" fmla="*/ 0 h 173870"/>
                  <a:gd name="connsiteX1" fmla="*/ 304800 w 304800"/>
                  <a:gd name="connsiteY1" fmla="*/ 0 h 173870"/>
                  <a:gd name="connsiteX2" fmla="*/ 304800 w 304800"/>
                  <a:gd name="connsiteY2" fmla="*/ 173870 h 173870"/>
                  <a:gd name="connsiteX3" fmla="*/ 155780 w 304800"/>
                  <a:gd name="connsiteY3" fmla="*/ 106561 h 173870"/>
                  <a:gd name="connsiteX4" fmla="*/ 19051 w 304800"/>
                  <a:gd name="connsiteY4" fmla="*/ 173870 h 173870"/>
                  <a:gd name="connsiteX5" fmla="*/ 0 w 304800"/>
                  <a:gd name="connsiteY5" fmla="*/ 0 h 173870"/>
                  <a:gd name="connsiteX0" fmla="*/ 0 w 304800"/>
                  <a:gd name="connsiteY0" fmla="*/ 0 h 178633"/>
                  <a:gd name="connsiteX1" fmla="*/ 304800 w 304800"/>
                  <a:gd name="connsiteY1" fmla="*/ 0 h 178633"/>
                  <a:gd name="connsiteX2" fmla="*/ 285750 w 304800"/>
                  <a:gd name="connsiteY2" fmla="*/ 178633 h 178633"/>
                  <a:gd name="connsiteX3" fmla="*/ 155780 w 304800"/>
                  <a:gd name="connsiteY3" fmla="*/ 106561 h 178633"/>
                  <a:gd name="connsiteX4" fmla="*/ 19051 w 304800"/>
                  <a:gd name="connsiteY4" fmla="*/ 173870 h 178633"/>
                  <a:gd name="connsiteX5" fmla="*/ 0 w 304800"/>
                  <a:gd name="connsiteY5" fmla="*/ 0 h 178633"/>
                  <a:gd name="connsiteX0" fmla="*/ 0 w 285750"/>
                  <a:gd name="connsiteY0" fmla="*/ 0 h 178633"/>
                  <a:gd name="connsiteX1" fmla="*/ 273844 w 285750"/>
                  <a:gd name="connsiteY1" fmla="*/ 66675 h 178633"/>
                  <a:gd name="connsiteX2" fmla="*/ 285750 w 285750"/>
                  <a:gd name="connsiteY2" fmla="*/ 178633 h 178633"/>
                  <a:gd name="connsiteX3" fmla="*/ 155780 w 285750"/>
                  <a:gd name="connsiteY3" fmla="*/ 106561 h 178633"/>
                  <a:gd name="connsiteX4" fmla="*/ 19051 w 285750"/>
                  <a:gd name="connsiteY4" fmla="*/ 173870 h 178633"/>
                  <a:gd name="connsiteX5" fmla="*/ 0 w 285750"/>
                  <a:gd name="connsiteY5" fmla="*/ 0 h 178633"/>
                  <a:gd name="connsiteX0" fmla="*/ 4762 w 266699"/>
                  <a:gd name="connsiteY0" fmla="*/ 0 h 114339"/>
                  <a:gd name="connsiteX1" fmla="*/ 254793 w 266699"/>
                  <a:gd name="connsiteY1" fmla="*/ 2381 h 114339"/>
                  <a:gd name="connsiteX2" fmla="*/ 266699 w 266699"/>
                  <a:gd name="connsiteY2" fmla="*/ 114339 h 114339"/>
                  <a:gd name="connsiteX3" fmla="*/ 136729 w 266699"/>
                  <a:gd name="connsiteY3" fmla="*/ 42267 h 114339"/>
                  <a:gd name="connsiteX4" fmla="*/ 0 w 266699"/>
                  <a:gd name="connsiteY4" fmla="*/ 109576 h 114339"/>
                  <a:gd name="connsiteX5" fmla="*/ 4762 w 266699"/>
                  <a:gd name="connsiteY5" fmla="*/ 0 h 1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99" h="114339">
                    <a:moveTo>
                      <a:pt x="4762" y="0"/>
                    </a:moveTo>
                    <a:lnTo>
                      <a:pt x="254793" y="2381"/>
                    </a:lnTo>
                    <a:lnTo>
                      <a:pt x="266699" y="114339"/>
                    </a:lnTo>
                    <a:lnTo>
                      <a:pt x="136729" y="42267"/>
                    </a:lnTo>
                    <a:lnTo>
                      <a:pt x="0" y="109576"/>
                    </a:lnTo>
                    <a:lnTo>
                      <a:pt x="4762"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a:off x="5822195" y="931058"/>
                <a:ext cx="133351" cy="435764"/>
              </a:xfrm>
              <a:custGeom>
                <a:avLst/>
                <a:gdLst>
                  <a:gd name="connsiteX0" fmla="*/ 0 w 381000"/>
                  <a:gd name="connsiteY0" fmla="*/ 0 h 601697"/>
                  <a:gd name="connsiteX1" fmla="*/ 381000 w 381000"/>
                  <a:gd name="connsiteY1" fmla="*/ 0 h 601697"/>
                  <a:gd name="connsiteX2" fmla="*/ 381000 w 381000"/>
                  <a:gd name="connsiteY2" fmla="*/ 601697 h 601697"/>
                  <a:gd name="connsiteX3" fmla="*/ 0 w 381000"/>
                  <a:gd name="connsiteY3" fmla="*/ 601697 h 601697"/>
                  <a:gd name="connsiteX4" fmla="*/ 0 w 381000"/>
                  <a:gd name="connsiteY4" fmla="*/ 0 h 601697"/>
                  <a:gd name="connsiteX0" fmla="*/ 0 w 381000"/>
                  <a:gd name="connsiteY0" fmla="*/ 0 h 601697"/>
                  <a:gd name="connsiteX1" fmla="*/ 381000 w 381000"/>
                  <a:gd name="connsiteY1" fmla="*/ 0 h 601697"/>
                  <a:gd name="connsiteX2" fmla="*/ 188118 w 381000"/>
                  <a:gd name="connsiteY2" fmla="*/ 511210 h 601697"/>
                  <a:gd name="connsiteX3" fmla="*/ 0 w 381000"/>
                  <a:gd name="connsiteY3" fmla="*/ 601697 h 601697"/>
                  <a:gd name="connsiteX4" fmla="*/ 0 w 381000"/>
                  <a:gd name="connsiteY4" fmla="*/ 0 h 601697"/>
                  <a:gd name="connsiteX0" fmla="*/ 0 w 381000"/>
                  <a:gd name="connsiteY0" fmla="*/ 0 h 511210"/>
                  <a:gd name="connsiteX1" fmla="*/ 381000 w 381000"/>
                  <a:gd name="connsiteY1" fmla="*/ 0 h 511210"/>
                  <a:gd name="connsiteX2" fmla="*/ 188118 w 381000"/>
                  <a:gd name="connsiteY2" fmla="*/ 511210 h 511210"/>
                  <a:gd name="connsiteX3" fmla="*/ 107156 w 381000"/>
                  <a:gd name="connsiteY3" fmla="*/ 408815 h 511210"/>
                  <a:gd name="connsiteX4" fmla="*/ 0 w 381000"/>
                  <a:gd name="connsiteY4" fmla="*/ 0 h 511210"/>
                  <a:gd name="connsiteX0" fmla="*/ 0 w 381000"/>
                  <a:gd name="connsiteY0" fmla="*/ 0 h 520735"/>
                  <a:gd name="connsiteX1" fmla="*/ 381000 w 381000"/>
                  <a:gd name="connsiteY1" fmla="*/ 0 h 520735"/>
                  <a:gd name="connsiteX2" fmla="*/ 180974 w 381000"/>
                  <a:gd name="connsiteY2" fmla="*/ 520735 h 520735"/>
                  <a:gd name="connsiteX3" fmla="*/ 107156 w 381000"/>
                  <a:gd name="connsiteY3" fmla="*/ 408815 h 520735"/>
                  <a:gd name="connsiteX4" fmla="*/ 0 w 381000"/>
                  <a:gd name="connsiteY4" fmla="*/ 0 h 520735"/>
                  <a:gd name="connsiteX0" fmla="*/ 0 w 381000"/>
                  <a:gd name="connsiteY0" fmla="*/ 0 h 520735"/>
                  <a:gd name="connsiteX1" fmla="*/ 381000 w 381000"/>
                  <a:gd name="connsiteY1" fmla="*/ 0 h 520735"/>
                  <a:gd name="connsiteX2" fmla="*/ 226219 w 381000"/>
                  <a:gd name="connsiteY2" fmla="*/ 392147 h 520735"/>
                  <a:gd name="connsiteX3" fmla="*/ 180974 w 381000"/>
                  <a:gd name="connsiteY3" fmla="*/ 520735 h 520735"/>
                  <a:gd name="connsiteX4" fmla="*/ 107156 w 381000"/>
                  <a:gd name="connsiteY4" fmla="*/ 408815 h 520735"/>
                  <a:gd name="connsiteX5" fmla="*/ 0 w 381000"/>
                  <a:gd name="connsiteY5" fmla="*/ 0 h 520735"/>
                  <a:gd name="connsiteX0" fmla="*/ 0 w 381000"/>
                  <a:gd name="connsiteY0" fmla="*/ 0 h 520735"/>
                  <a:gd name="connsiteX1" fmla="*/ 381000 w 381000"/>
                  <a:gd name="connsiteY1" fmla="*/ 0 h 520735"/>
                  <a:gd name="connsiteX2" fmla="*/ 240506 w 381000"/>
                  <a:gd name="connsiteY2" fmla="*/ 404053 h 520735"/>
                  <a:gd name="connsiteX3" fmla="*/ 180974 w 381000"/>
                  <a:gd name="connsiteY3" fmla="*/ 520735 h 520735"/>
                  <a:gd name="connsiteX4" fmla="*/ 107156 w 381000"/>
                  <a:gd name="connsiteY4" fmla="*/ 408815 h 520735"/>
                  <a:gd name="connsiteX5" fmla="*/ 0 w 381000"/>
                  <a:gd name="connsiteY5" fmla="*/ 0 h 520735"/>
                  <a:gd name="connsiteX0" fmla="*/ 0 w 240506"/>
                  <a:gd name="connsiteY0" fmla="*/ 0 h 520735"/>
                  <a:gd name="connsiteX1" fmla="*/ 211931 w 240506"/>
                  <a:gd name="connsiteY1" fmla="*/ 183356 h 520735"/>
                  <a:gd name="connsiteX2" fmla="*/ 240506 w 240506"/>
                  <a:gd name="connsiteY2" fmla="*/ 404053 h 520735"/>
                  <a:gd name="connsiteX3" fmla="*/ 180974 w 240506"/>
                  <a:gd name="connsiteY3" fmla="*/ 520735 h 520735"/>
                  <a:gd name="connsiteX4" fmla="*/ 107156 w 240506"/>
                  <a:gd name="connsiteY4" fmla="*/ 408815 h 520735"/>
                  <a:gd name="connsiteX5" fmla="*/ 0 w 240506"/>
                  <a:gd name="connsiteY5" fmla="*/ 0 h 520735"/>
                  <a:gd name="connsiteX0" fmla="*/ 28575 w 133350"/>
                  <a:gd name="connsiteY0" fmla="*/ 0 h 344522"/>
                  <a:gd name="connsiteX1" fmla="*/ 104775 w 133350"/>
                  <a:gd name="connsiteY1" fmla="*/ 7143 h 344522"/>
                  <a:gd name="connsiteX2" fmla="*/ 133350 w 133350"/>
                  <a:gd name="connsiteY2" fmla="*/ 227840 h 344522"/>
                  <a:gd name="connsiteX3" fmla="*/ 73818 w 133350"/>
                  <a:gd name="connsiteY3" fmla="*/ 344522 h 344522"/>
                  <a:gd name="connsiteX4" fmla="*/ 0 w 133350"/>
                  <a:gd name="connsiteY4" fmla="*/ 232602 h 344522"/>
                  <a:gd name="connsiteX5" fmla="*/ 28575 w 133350"/>
                  <a:gd name="connsiteY5" fmla="*/ 0 h 344522"/>
                  <a:gd name="connsiteX0" fmla="*/ 28575 w 133350"/>
                  <a:gd name="connsiteY0" fmla="*/ 0 h 344522"/>
                  <a:gd name="connsiteX1" fmla="*/ 85725 w 133350"/>
                  <a:gd name="connsiteY1" fmla="*/ 6383 h 344522"/>
                  <a:gd name="connsiteX2" fmla="*/ 104775 w 133350"/>
                  <a:gd name="connsiteY2" fmla="*/ 7143 h 344522"/>
                  <a:gd name="connsiteX3" fmla="*/ 133350 w 133350"/>
                  <a:gd name="connsiteY3" fmla="*/ 227840 h 344522"/>
                  <a:gd name="connsiteX4" fmla="*/ 73818 w 133350"/>
                  <a:gd name="connsiteY4" fmla="*/ 344522 h 344522"/>
                  <a:gd name="connsiteX5" fmla="*/ 0 w 133350"/>
                  <a:gd name="connsiteY5" fmla="*/ 232602 h 344522"/>
                  <a:gd name="connsiteX6" fmla="*/ 28575 w 133350"/>
                  <a:gd name="connsiteY6" fmla="*/ 0 h 344522"/>
                  <a:gd name="connsiteX0" fmla="*/ 28575 w 133350"/>
                  <a:gd name="connsiteY0" fmla="*/ 46004 h 390526"/>
                  <a:gd name="connsiteX1" fmla="*/ 119062 w 133350"/>
                  <a:gd name="connsiteY1" fmla="*/ 0 h 390526"/>
                  <a:gd name="connsiteX2" fmla="*/ 104775 w 133350"/>
                  <a:gd name="connsiteY2" fmla="*/ 53147 h 390526"/>
                  <a:gd name="connsiteX3" fmla="*/ 133350 w 133350"/>
                  <a:gd name="connsiteY3" fmla="*/ 273844 h 390526"/>
                  <a:gd name="connsiteX4" fmla="*/ 73818 w 133350"/>
                  <a:gd name="connsiteY4" fmla="*/ 390526 h 390526"/>
                  <a:gd name="connsiteX5" fmla="*/ 0 w 133350"/>
                  <a:gd name="connsiteY5" fmla="*/ 278606 h 390526"/>
                  <a:gd name="connsiteX6" fmla="*/ 28575 w 133350"/>
                  <a:gd name="connsiteY6" fmla="*/ 46004 h 390526"/>
                  <a:gd name="connsiteX0" fmla="*/ 28575 w 133350"/>
                  <a:gd name="connsiteY0" fmla="*/ 46004 h 390526"/>
                  <a:gd name="connsiteX1" fmla="*/ 54769 w 133350"/>
                  <a:gd name="connsiteY1" fmla="*/ 33337 h 390526"/>
                  <a:gd name="connsiteX2" fmla="*/ 119062 w 133350"/>
                  <a:gd name="connsiteY2" fmla="*/ 0 h 390526"/>
                  <a:gd name="connsiteX3" fmla="*/ 104775 w 133350"/>
                  <a:gd name="connsiteY3" fmla="*/ 53147 h 390526"/>
                  <a:gd name="connsiteX4" fmla="*/ 133350 w 133350"/>
                  <a:gd name="connsiteY4" fmla="*/ 273844 h 390526"/>
                  <a:gd name="connsiteX5" fmla="*/ 73818 w 133350"/>
                  <a:gd name="connsiteY5" fmla="*/ 390526 h 390526"/>
                  <a:gd name="connsiteX6" fmla="*/ 0 w 133350"/>
                  <a:gd name="connsiteY6" fmla="*/ 278606 h 390526"/>
                  <a:gd name="connsiteX7" fmla="*/ 28575 w 133350"/>
                  <a:gd name="connsiteY7" fmla="*/ 46004 h 390526"/>
                  <a:gd name="connsiteX0" fmla="*/ 28575 w 133350"/>
                  <a:gd name="connsiteY0" fmla="*/ 50767 h 395289"/>
                  <a:gd name="connsiteX1" fmla="*/ 19051 w 133350"/>
                  <a:gd name="connsiteY1" fmla="*/ 0 h 395289"/>
                  <a:gd name="connsiteX2" fmla="*/ 119062 w 133350"/>
                  <a:gd name="connsiteY2" fmla="*/ 4763 h 395289"/>
                  <a:gd name="connsiteX3" fmla="*/ 104775 w 133350"/>
                  <a:gd name="connsiteY3" fmla="*/ 57910 h 395289"/>
                  <a:gd name="connsiteX4" fmla="*/ 133350 w 133350"/>
                  <a:gd name="connsiteY4" fmla="*/ 278607 h 395289"/>
                  <a:gd name="connsiteX5" fmla="*/ 73818 w 133350"/>
                  <a:gd name="connsiteY5" fmla="*/ 395289 h 395289"/>
                  <a:gd name="connsiteX6" fmla="*/ 0 w 133350"/>
                  <a:gd name="connsiteY6" fmla="*/ 283369 h 395289"/>
                  <a:gd name="connsiteX7" fmla="*/ 28575 w 133350"/>
                  <a:gd name="connsiteY7" fmla="*/ 50767 h 395289"/>
                  <a:gd name="connsiteX0" fmla="*/ 40481 w 133350"/>
                  <a:gd name="connsiteY0" fmla="*/ 50767 h 395289"/>
                  <a:gd name="connsiteX1" fmla="*/ 19051 w 133350"/>
                  <a:gd name="connsiteY1" fmla="*/ 0 h 395289"/>
                  <a:gd name="connsiteX2" fmla="*/ 119062 w 133350"/>
                  <a:gd name="connsiteY2" fmla="*/ 4763 h 395289"/>
                  <a:gd name="connsiteX3" fmla="*/ 104775 w 133350"/>
                  <a:gd name="connsiteY3" fmla="*/ 57910 h 395289"/>
                  <a:gd name="connsiteX4" fmla="*/ 133350 w 133350"/>
                  <a:gd name="connsiteY4" fmla="*/ 278607 h 395289"/>
                  <a:gd name="connsiteX5" fmla="*/ 73818 w 133350"/>
                  <a:gd name="connsiteY5" fmla="*/ 395289 h 395289"/>
                  <a:gd name="connsiteX6" fmla="*/ 0 w 133350"/>
                  <a:gd name="connsiteY6" fmla="*/ 283369 h 395289"/>
                  <a:gd name="connsiteX7" fmla="*/ 40481 w 133350"/>
                  <a:gd name="connsiteY7" fmla="*/ 50767 h 395289"/>
                  <a:gd name="connsiteX0" fmla="*/ 40481 w 133350"/>
                  <a:gd name="connsiteY0" fmla="*/ 50767 h 395289"/>
                  <a:gd name="connsiteX1" fmla="*/ 19051 w 133350"/>
                  <a:gd name="connsiteY1" fmla="*/ 0 h 395289"/>
                  <a:gd name="connsiteX2" fmla="*/ 119062 w 133350"/>
                  <a:gd name="connsiteY2" fmla="*/ 4763 h 395289"/>
                  <a:gd name="connsiteX3" fmla="*/ 90487 w 133350"/>
                  <a:gd name="connsiteY3" fmla="*/ 55528 h 395289"/>
                  <a:gd name="connsiteX4" fmla="*/ 133350 w 133350"/>
                  <a:gd name="connsiteY4" fmla="*/ 278607 h 395289"/>
                  <a:gd name="connsiteX5" fmla="*/ 73818 w 133350"/>
                  <a:gd name="connsiteY5" fmla="*/ 395289 h 395289"/>
                  <a:gd name="connsiteX6" fmla="*/ 0 w 133350"/>
                  <a:gd name="connsiteY6" fmla="*/ 283369 h 395289"/>
                  <a:gd name="connsiteX7" fmla="*/ 40481 w 133350"/>
                  <a:gd name="connsiteY7" fmla="*/ 50767 h 395289"/>
                  <a:gd name="connsiteX0" fmla="*/ 40481 w 133350"/>
                  <a:gd name="connsiteY0" fmla="*/ 50767 h 395289"/>
                  <a:gd name="connsiteX1" fmla="*/ 19051 w 133350"/>
                  <a:gd name="connsiteY1" fmla="*/ 0 h 395289"/>
                  <a:gd name="connsiteX2" fmla="*/ 71438 w 133350"/>
                  <a:gd name="connsiteY2" fmla="*/ 1 h 395289"/>
                  <a:gd name="connsiteX3" fmla="*/ 119062 w 133350"/>
                  <a:gd name="connsiteY3" fmla="*/ 4763 h 395289"/>
                  <a:gd name="connsiteX4" fmla="*/ 90487 w 133350"/>
                  <a:gd name="connsiteY4" fmla="*/ 55528 h 395289"/>
                  <a:gd name="connsiteX5" fmla="*/ 133350 w 133350"/>
                  <a:gd name="connsiteY5" fmla="*/ 278607 h 395289"/>
                  <a:gd name="connsiteX6" fmla="*/ 73818 w 133350"/>
                  <a:gd name="connsiteY6" fmla="*/ 395289 h 395289"/>
                  <a:gd name="connsiteX7" fmla="*/ 0 w 133350"/>
                  <a:gd name="connsiteY7" fmla="*/ 283369 h 395289"/>
                  <a:gd name="connsiteX8" fmla="*/ 40481 w 133350"/>
                  <a:gd name="connsiteY8" fmla="*/ 50767 h 395289"/>
                  <a:gd name="connsiteX0" fmla="*/ 40481 w 133350"/>
                  <a:gd name="connsiteY0" fmla="*/ 91247 h 435769"/>
                  <a:gd name="connsiteX1" fmla="*/ 19051 w 133350"/>
                  <a:gd name="connsiteY1" fmla="*/ 40480 h 435769"/>
                  <a:gd name="connsiteX2" fmla="*/ 69057 w 133350"/>
                  <a:gd name="connsiteY2" fmla="*/ 0 h 435769"/>
                  <a:gd name="connsiteX3" fmla="*/ 119062 w 133350"/>
                  <a:gd name="connsiteY3" fmla="*/ 45243 h 435769"/>
                  <a:gd name="connsiteX4" fmla="*/ 90487 w 133350"/>
                  <a:gd name="connsiteY4" fmla="*/ 96008 h 435769"/>
                  <a:gd name="connsiteX5" fmla="*/ 133350 w 133350"/>
                  <a:gd name="connsiteY5" fmla="*/ 319087 h 435769"/>
                  <a:gd name="connsiteX6" fmla="*/ 73818 w 133350"/>
                  <a:gd name="connsiteY6" fmla="*/ 435769 h 435769"/>
                  <a:gd name="connsiteX7" fmla="*/ 0 w 133350"/>
                  <a:gd name="connsiteY7" fmla="*/ 323849 h 435769"/>
                  <a:gd name="connsiteX8" fmla="*/ 40481 w 133350"/>
                  <a:gd name="connsiteY8" fmla="*/ 91247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435769">
                    <a:moveTo>
                      <a:pt x="40481" y="91247"/>
                    </a:moveTo>
                    <a:lnTo>
                      <a:pt x="19051" y="40480"/>
                    </a:lnTo>
                    <a:lnTo>
                      <a:pt x="69057" y="0"/>
                    </a:lnTo>
                    <a:lnTo>
                      <a:pt x="119062" y="45243"/>
                    </a:lnTo>
                    <a:lnTo>
                      <a:pt x="90487" y="96008"/>
                    </a:lnTo>
                    <a:lnTo>
                      <a:pt x="133350" y="319087"/>
                    </a:lnTo>
                    <a:lnTo>
                      <a:pt x="73818" y="435769"/>
                    </a:lnTo>
                    <a:lnTo>
                      <a:pt x="0" y="323849"/>
                    </a:lnTo>
                    <a:lnTo>
                      <a:pt x="40481" y="91247"/>
                    </a:lnTo>
                    <a:close/>
                  </a:path>
                </a:pathLst>
              </a:custGeom>
              <a:solidFill>
                <a:srgbClr val="EB45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p:cNvSpPr/>
              <p:nvPr/>
            </p:nvSpPr>
            <p:spPr>
              <a:xfrm>
                <a:off x="5662942" y="531016"/>
                <a:ext cx="442333" cy="435369"/>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p:cNvSpPr/>
              <p:nvPr/>
            </p:nvSpPr>
            <p:spPr>
              <a:xfrm>
                <a:off x="5610557" y="606793"/>
                <a:ext cx="104776" cy="216387"/>
              </a:xfrm>
              <a:custGeom>
                <a:avLst/>
                <a:gdLst>
                  <a:gd name="connsiteX0" fmla="*/ 0 w 335756"/>
                  <a:gd name="connsiteY0" fmla="*/ 0 h 354501"/>
                  <a:gd name="connsiteX1" fmla="*/ 335756 w 335756"/>
                  <a:gd name="connsiteY1" fmla="*/ 0 h 354501"/>
                  <a:gd name="connsiteX2" fmla="*/ 335756 w 335756"/>
                  <a:gd name="connsiteY2" fmla="*/ 354501 h 354501"/>
                  <a:gd name="connsiteX3" fmla="*/ 0 w 335756"/>
                  <a:gd name="connsiteY3" fmla="*/ 354501 h 354501"/>
                  <a:gd name="connsiteX4" fmla="*/ 0 w 335756"/>
                  <a:gd name="connsiteY4" fmla="*/ 0 h 354501"/>
                  <a:gd name="connsiteX0" fmla="*/ 0 w 335756"/>
                  <a:gd name="connsiteY0" fmla="*/ 0 h 354501"/>
                  <a:gd name="connsiteX1" fmla="*/ 230981 w 335756"/>
                  <a:gd name="connsiteY1" fmla="*/ 121443 h 354501"/>
                  <a:gd name="connsiteX2" fmla="*/ 335756 w 335756"/>
                  <a:gd name="connsiteY2" fmla="*/ 354501 h 354501"/>
                  <a:gd name="connsiteX3" fmla="*/ 0 w 335756"/>
                  <a:gd name="connsiteY3" fmla="*/ 354501 h 354501"/>
                  <a:gd name="connsiteX4" fmla="*/ 0 w 335756"/>
                  <a:gd name="connsiteY4" fmla="*/ 0 h 354501"/>
                  <a:gd name="connsiteX0" fmla="*/ 185738 w 335756"/>
                  <a:gd name="connsiteY0" fmla="*/ 0 h 311639"/>
                  <a:gd name="connsiteX1" fmla="*/ 230981 w 335756"/>
                  <a:gd name="connsiteY1" fmla="*/ 78581 h 311639"/>
                  <a:gd name="connsiteX2" fmla="*/ 335756 w 335756"/>
                  <a:gd name="connsiteY2" fmla="*/ 311639 h 311639"/>
                  <a:gd name="connsiteX3" fmla="*/ 0 w 335756"/>
                  <a:gd name="connsiteY3" fmla="*/ 311639 h 311639"/>
                  <a:gd name="connsiteX4" fmla="*/ 185738 w 335756"/>
                  <a:gd name="connsiteY4" fmla="*/ 0 h 311639"/>
                  <a:gd name="connsiteX0" fmla="*/ 185738 w 230981"/>
                  <a:gd name="connsiteY0" fmla="*/ 0 h 311639"/>
                  <a:gd name="connsiteX1" fmla="*/ 230981 w 230981"/>
                  <a:gd name="connsiteY1" fmla="*/ 78581 h 311639"/>
                  <a:gd name="connsiteX2" fmla="*/ 209550 w 230981"/>
                  <a:gd name="connsiteY2" fmla="*/ 209246 h 311639"/>
                  <a:gd name="connsiteX3" fmla="*/ 0 w 230981"/>
                  <a:gd name="connsiteY3" fmla="*/ 311639 h 311639"/>
                  <a:gd name="connsiteX4" fmla="*/ 185738 w 230981"/>
                  <a:gd name="connsiteY4" fmla="*/ 0 h 311639"/>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216390">
                    <a:moveTo>
                      <a:pt x="59532" y="0"/>
                    </a:moveTo>
                    <a:lnTo>
                      <a:pt x="104775" y="78581"/>
                    </a:lnTo>
                    <a:lnTo>
                      <a:pt x="71437" y="216390"/>
                    </a:lnTo>
                    <a:cubicBezTo>
                      <a:pt x="53181" y="171146"/>
                      <a:pt x="51593" y="121139"/>
                      <a:pt x="0" y="94946"/>
                    </a:cubicBezTo>
                    <a:lnTo>
                      <a:pt x="59532" y="0"/>
                    </a:lnTo>
                    <a:close/>
                  </a:path>
                </a:pathLst>
              </a:custGeom>
              <a:gradFill>
                <a:gsLst>
                  <a:gs pos="49000">
                    <a:schemeClr val="bg2">
                      <a:lumMod val="90000"/>
                    </a:schemeClr>
                  </a:gs>
                  <a:gs pos="9000">
                    <a:srgbClr val="898677"/>
                  </a:gs>
                  <a:gs pos="98000">
                    <a:srgbClr val="58585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6"/>
              <p:cNvSpPr/>
              <p:nvPr/>
            </p:nvSpPr>
            <p:spPr>
              <a:xfrm rot="21280440" flipH="1">
                <a:off x="6071599" y="607430"/>
                <a:ext cx="98245" cy="216387"/>
              </a:xfrm>
              <a:custGeom>
                <a:avLst/>
                <a:gdLst>
                  <a:gd name="connsiteX0" fmla="*/ 0 w 335756"/>
                  <a:gd name="connsiteY0" fmla="*/ 0 h 354501"/>
                  <a:gd name="connsiteX1" fmla="*/ 335756 w 335756"/>
                  <a:gd name="connsiteY1" fmla="*/ 0 h 354501"/>
                  <a:gd name="connsiteX2" fmla="*/ 335756 w 335756"/>
                  <a:gd name="connsiteY2" fmla="*/ 354501 h 354501"/>
                  <a:gd name="connsiteX3" fmla="*/ 0 w 335756"/>
                  <a:gd name="connsiteY3" fmla="*/ 354501 h 354501"/>
                  <a:gd name="connsiteX4" fmla="*/ 0 w 335756"/>
                  <a:gd name="connsiteY4" fmla="*/ 0 h 354501"/>
                  <a:gd name="connsiteX0" fmla="*/ 0 w 335756"/>
                  <a:gd name="connsiteY0" fmla="*/ 0 h 354501"/>
                  <a:gd name="connsiteX1" fmla="*/ 230981 w 335756"/>
                  <a:gd name="connsiteY1" fmla="*/ 121443 h 354501"/>
                  <a:gd name="connsiteX2" fmla="*/ 335756 w 335756"/>
                  <a:gd name="connsiteY2" fmla="*/ 354501 h 354501"/>
                  <a:gd name="connsiteX3" fmla="*/ 0 w 335756"/>
                  <a:gd name="connsiteY3" fmla="*/ 354501 h 354501"/>
                  <a:gd name="connsiteX4" fmla="*/ 0 w 335756"/>
                  <a:gd name="connsiteY4" fmla="*/ 0 h 354501"/>
                  <a:gd name="connsiteX0" fmla="*/ 185738 w 335756"/>
                  <a:gd name="connsiteY0" fmla="*/ 0 h 311639"/>
                  <a:gd name="connsiteX1" fmla="*/ 230981 w 335756"/>
                  <a:gd name="connsiteY1" fmla="*/ 78581 h 311639"/>
                  <a:gd name="connsiteX2" fmla="*/ 335756 w 335756"/>
                  <a:gd name="connsiteY2" fmla="*/ 311639 h 311639"/>
                  <a:gd name="connsiteX3" fmla="*/ 0 w 335756"/>
                  <a:gd name="connsiteY3" fmla="*/ 311639 h 311639"/>
                  <a:gd name="connsiteX4" fmla="*/ 185738 w 335756"/>
                  <a:gd name="connsiteY4" fmla="*/ 0 h 311639"/>
                  <a:gd name="connsiteX0" fmla="*/ 185738 w 230981"/>
                  <a:gd name="connsiteY0" fmla="*/ 0 h 311639"/>
                  <a:gd name="connsiteX1" fmla="*/ 230981 w 230981"/>
                  <a:gd name="connsiteY1" fmla="*/ 78581 h 311639"/>
                  <a:gd name="connsiteX2" fmla="*/ 209550 w 230981"/>
                  <a:gd name="connsiteY2" fmla="*/ 209246 h 311639"/>
                  <a:gd name="connsiteX3" fmla="*/ 0 w 230981"/>
                  <a:gd name="connsiteY3" fmla="*/ 311639 h 311639"/>
                  <a:gd name="connsiteX4" fmla="*/ 185738 w 230981"/>
                  <a:gd name="connsiteY4" fmla="*/ 0 h 311639"/>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71437"/>
                  <a:gd name="connsiteY0" fmla="*/ 0 h 216390"/>
                  <a:gd name="connsiteX1" fmla="*/ 71437 w 71437"/>
                  <a:gd name="connsiteY1" fmla="*/ 216390 h 216390"/>
                  <a:gd name="connsiteX2" fmla="*/ 0 w 71437"/>
                  <a:gd name="connsiteY2" fmla="*/ 94946 h 216390"/>
                  <a:gd name="connsiteX3" fmla="*/ 59532 w 71437"/>
                  <a:gd name="connsiteY3" fmla="*/ 0 h 216390"/>
                  <a:gd name="connsiteX0" fmla="*/ 59532 w 86168"/>
                  <a:gd name="connsiteY0" fmla="*/ 0 h 216390"/>
                  <a:gd name="connsiteX1" fmla="*/ 71437 w 86168"/>
                  <a:gd name="connsiteY1" fmla="*/ 216390 h 216390"/>
                  <a:gd name="connsiteX2" fmla="*/ 0 w 86168"/>
                  <a:gd name="connsiteY2" fmla="*/ 94946 h 216390"/>
                  <a:gd name="connsiteX3" fmla="*/ 59532 w 86168"/>
                  <a:gd name="connsiteY3" fmla="*/ 0 h 216390"/>
                  <a:gd name="connsiteX0" fmla="*/ 59532 w 98244"/>
                  <a:gd name="connsiteY0" fmla="*/ 0 h 216390"/>
                  <a:gd name="connsiteX1" fmla="*/ 71437 w 98244"/>
                  <a:gd name="connsiteY1" fmla="*/ 216390 h 216390"/>
                  <a:gd name="connsiteX2" fmla="*/ 0 w 98244"/>
                  <a:gd name="connsiteY2" fmla="*/ 94946 h 216390"/>
                  <a:gd name="connsiteX3" fmla="*/ 59532 w 98244"/>
                  <a:gd name="connsiteY3" fmla="*/ 0 h 216390"/>
                </a:gdLst>
                <a:ahLst/>
                <a:cxnLst>
                  <a:cxn ang="0">
                    <a:pos x="connsiteX0" y="connsiteY0"/>
                  </a:cxn>
                  <a:cxn ang="0">
                    <a:pos x="connsiteX1" y="connsiteY1"/>
                  </a:cxn>
                  <a:cxn ang="0">
                    <a:pos x="connsiteX2" y="connsiteY2"/>
                  </a:cxn>
                  <a:cxn ang="0">
                    <a:pos x="connsiteX3" y="connsiteY3"/>
                  </a:cxn>
                </a:cxnLst>
                <a:rect l="l" t="t" r="r" b="b"/>
                <a:pathLst>
                  <a:path w="98244" h="216390">
                    <a:moveTo>
                      <a:pt x="59532" y="0"/>
                    </a:moveTo>
                    <a:cubicBezTo>
                      <a:pt x="113954" y="74601"/>
                      <a:pt x="104359" y="155170"/>
                      <a:pt x="71437" y="216390"/>
                    </a:cubicBezTo>
                    <a:cubicBezTo>
                      <a:pt x="53181" y="171146"/>
                      <a:pt x="51593" y="121139"/>
                      <a:pt x="0" y="94946"/>
                    </a:cubicBezTo>
                    <a:lnTo>
                      <a:pt x="59532" y="0"/>
                    </a:lnTo>
                    <a:close/>
                  </a:path>
                </a:pathLst>
              </a:custGeom>
              <a:gradFill flip="none" rotWithShape="1">
                <a:gsLst>
                  <a:gs pos="49000">
                    <a:schemeClr val="bg2">
                      <a:lumMod val="90000"/>
                    </a:schemeClr>
                  </a:gs>
                  <a:gs pos="9000">
                    <a:srgbClr val="898677"/>
                  </a:gs>
                  <a:gs pos="98000">
                    <a:srgbClr val="585858"/>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01" name="Group 3100"/>
              <p:cNvGrpSpPr/>
              <p:nvPr/>
            </p:nvGrpSpPr>
            <p:grpSpPr>
              <a:xfrm>
                <a:off x="5778875" y="694773"/>
                <a:ext cx="204741" cy="179832"/>
                <a:chOff x="5778842" y="694781"/>
                <a:chExt cx="204740" cy="179834"/>
              </a:xfrm>
              <a:solidFill>
                <a:schemeClr val="tx1">
                  <a:lumMod val="75000"/>
                  <a:lumOff val="25000"/>
                </a:schemeClr>
              </a:solidFill>
            </p:grpSpPr>
            <p:sp>
              <p:nvSpPr>
                <p:cNvPr id="48" name="Oval 47"/>
                <p:cNvSpPr/>
                <p:nvPr/>
              </p:nvSpPr>
              <p:spPr>
                <a:xfrm>
                  <a:off x="5935050" y="694781"/>
                  <a:ext cx="48532" cy="4805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p:cNvSpPr/>
                <p:nvPr/>
              </p:nvSpPr>
              <p:spPr>
                <a:xfrm>
                  <a:off x="5778842" y="700377"/>
                  <a:ext cx="48532" cy="4805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ounded Rectangle 52"/>
                <p:cNvSpPr/>
                <p:nvPr/>
              </p:nvSpPr>
              <p:spPr>
                <a:xfrm flipH="1" flipV="1">
                  <a:off x="5830539" y="845713"/>
                  <a:ext cx="99422" cy="2890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4" name="Rounded Rectangle 53"/>
              <p:cNvSpPr/>
              <p:nvPr/>
            </p:nvSpPr>
            <p:spPr>
              <a:xfrm flipH="1" flipV="1">
                <a:off x="5909634" y="660112"/>
                <a:ext cx="99423" cy="28901"/>
              </a:xfrm>
              <a:prstGeom prst="roundRect">
                <a:avLst>
                  <a:gd name="adj" fmla="val 50000"/>
                </a:avLst>
              </a:prstGeom>
              <a:gradFill flip="none" rotWithShape="1">
                <a:gsLst>
                  <a:gs pos="65000">
                    <a:schemeClr val="bg2">
                      <a:lumMod val="90000"/>
                    </a:schemeClr>
                  </a:gs>
                  <a:gs pos="9000">
                    <a:srgbClr val="898677"/>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ounded Rectangle 54"/>
              <p:cNvSpPr/>
              <p:nvPr/>
            </p:nvSpPr>
            <p:spPr>
              <a:xfrm flipH="1" flipV="1">
                <a:off x="5748635" y="664185"/>
                <a:ext cx="99423" cy="28901"/>
              </a:xfrm>
              <a:prstGeom prst="roundRect">
                <a:avLst>
                  <a:gd name="adj" fmla="val 50000"/>
                </a:avLst>
              </a:prstGeom>
              <a:gradFill>
                <a:gsLst>
                  <a:gs pos="65000">
                    <a:schemeClr val="bg2">
                      <a:lumMod val="90000"/>
                    </a:schemeClr>
                  </a:gs>
                  <a:gs pos="9000">
                    <a:srgbClr val="89867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27" name="Straight Connector 126"/>
            <p:cNvCxnSpPr/>
            <p:nvPr/>
          </p:nvCxnSpPr>
          <p:spPr>
            <a:xfrm>
              <a:off x="2851624" y="5698071"/>
              <a:ext cx="1095139" cy="71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394405" y="4025682"/>
              <a:ext cx="930397" cy="67826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161750" y="3200017"/>
              <a:ext cx="930397" cy="6570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4257422" y="4869180"/>
              <a:ext cx="145930" cy="90527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3495960" y="3303408"/>
              <a:ext cx="752037" cy="50705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2940186" y="4882128"/>
              <a:ext cx="1253968" cy="57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1491656" y="3951409"/>
              <a:ext cx="1469383" cy="43403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1432007" y="2355072"/>
              <a:ext cx="1167646" cy="939154"/>
              <a:chOff x="1988927" y="411797"/>
              <a:chExt cx="1530663" cy="1231137"/>
            </a:xfrm>
          </p:grpSpPr>
          <p:sp>
            <p:nvSpPr>
              <p:cNvPr id="125" name="Oval 124"/>
              <p:cNvSpPr/>
              <p:nvPr/>
            </p:nvSpPr>
            <p:spPr>
              <a:xfrm>
                <a:off x="1988927" y="1113611"/>
                <a:ext cx="1530663" cy="529323"/>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val 1"/>
              <p:cNvSpPr/>
              <p:nvPr/>
            </p:nvSpPr>
            <p:spPr>
              <a:xfrm>
                <a:off x="2421726" y="827134"/>
                <a:ext cx="659559" cy="615726"/>
              </a:xfrm>
              <a:prstGeom prst="ellipse">
                <a:avLst/>
              </a:prstGeom>
              <a:solidFill>
                <a:srgbClr val="D834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2435105" y="846105"/>
                <a:ext cx="628041" cy="663499"/>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042" h="663499">
                    <a:moveTo>
                      <a:pt x="179012" y="4763"/>
                    </a:moveTo>
                    <a:cubicBezTo>
                      <a:pt x="182980" y="166687"/>
                      <a:pt x="406027" y="216695"/>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flip="none" rotWithShape="1">
                <a:gsLst>
                  <a:gs pos="99000">
                    <a:srgbClr val="7030A0"/>
                  </a:gs>
                  <a:gs pos="30000">
                    <a:srgbClr val="B150C4"/>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6-Point Star 7"/>
              <p:cNvSpPr/>
              <p:nvPr/>
            </p:nvSpPr>
            <p:spPr bwMode="auto">
              <a:xfrm rot="10630226" flipV="1">
                <a:off x="2670788" y="1086858"/>
                <a:ext cx="96899" cy="115323"/>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7" name="Oval 6"/>
              <p:cNvSpPr/>
              <p:nvPr/>
            </p:nvSpPr>
            <p:spPr bwMode="auto">
              <a:xfrm rot="10630226" flipV="1">
                <a:off x="2702715" y="1125148"/>
                <a:ext cx="33044" cy="38745"/>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0" name="6-Point Star 7"/>
              <p:cNvSpPr/>
              <p:nvPr/>
            </p:nvSpPr>
            <p:spPr bwMode="auto">
              <a:xfrm rot="10630226" flipV="1">
                <a:off x="2543888" y="1124971"/>
                <a:ext cx="96899" cy="115323"/>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1" name="Oval 10"/>
              <p:cNvSpPr/>
              <p:nvPr/>
            </p:nvSpPr>
            <p:spPr bwMode="auto">
              <a:xfrm rot="10630226" flipV="1">
                <a:off x="2575816" y="1163260"/>
                <a:ext cx="33044" cy="38745"/>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3" name="6-Point Star 7"/>
              <p:cNvSpPr/>
              <p:nvPr/>
            </p:nvSpPr>
            <p:spPr bwMode="auto">
              <a:xfrm rot="10630226" flipV="1">
                <a:off x="2556412" y="997523"/>
                <a:ext cx="124265" cy="127387"/>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4" name="Oval 13"/>
              <p:cNvSpPr/>
              <p:nvPr/>
            </p:nvSpPr>
            <p:spPr bwMode="auto">
              <a:xfrm rot="10630226" flipV="1">
                <a:off x="2597357" y="1039819"/>
                <a:ext cx="42376" cy="42800"/>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7" name="Rectangle 16"/>
              <p:cNvSpPr/>
              <p:nvPr/>
            </p:nvSpPr>
            <p:spPr>
              <a:xfrm>
                <a:off x="2526499" y="552453"/>
                <a:ext cx="452437" cy="479567"/>
              </a:xfrm>
              <a:custGeom>
                <a:avLst/>
                <a:gdLst>
                  <a:gd name="connsiteX0" fmla="*/ 0 w 762000"/>
                  <a:gd name="connsiteY0" fmla="*/ 0 h 589247"/>
                  <a:gd name="connsiteX1" fmla="*/ 762000 w 762000"/>
                  <a:gd name="connsiteY1" fmla="*/ 0 h 589247"/>
                  <a:gd name="connsiteX2" fmla="*/ 762000 w 762000"/>
                  <a:gd name="connsiteY2" fmla="*/ 589247 h 589247"/>
                  <a:gd name="connsiteX3" fmla="*/ 0 w 762000"/>
                  <a:gd name="connsiteY3" fmla="*/ 589247 h 589247"/>
                  <a:gd name="connsiteX4" fmla="*/ 0 w 762000"/>
                  <a:gd name="connsiteY4" fmla="*/ 0 h 589247"/>
                  <a:gd name="connsiteX0" fmla="*/ 0 w 762000"/>
                  <a:gd name="connsiteY0" fmla="*/ 0 h 589247"/>
                  <a:gd name="connsiteX1" fmla="*/ 619125 w 762000"/>
                  <a:gd name="connsiteY1" fmla="*/ 116682 h 589247"/>
                  <a:gd name="connsiteX2" fmla="*/ 762000 w 762000"/>
                  <a:gd name="connsiteY2" fmla="*/ 589247 h 589247"/>
                  <a:gd name="connsiteX3" fmla="*/ 0 w 762000"/>
                  <a:gd name="connsiteY3" fmla="*/ 589247 h 589247"/>
                  <a:gd name="connsiteX4" fmla="*/ 0 w 762000"/>
                  <a:gd name="connsiteY4" fmla="*/ 0 h 589247"/>
                  <a:gd name="connsiteX0" fmla="*/ 0 w 762000"/>
                  <a:gd name="connsiteY0" fmla="*/ 0 h 589247"/>
                  <a:gd name="connsiteX1" fmla="*/ 442913 w 762000"/>
                  <a:gd name="connsiteY1" fmla="*/ 80963 h 589247"/>
                  <a:gd name="connsiteX2" fmla="*/ 619125 w 762000"/>
                  <a:gd name="connsiteY2" fmla="*/ 116682 h 589247"/>
                  <a:gd name="connsiteX3" fmla="*/ 762000 w 762000"/>
                  <a:gd name="connsiteY3" fmla="*/ 589247 h 589247"/>
                  <a:gd name="connsiteX4" fmla="*/ 0 w 762000"/>
                  <a:gd name="connsiteY4" fmla="*/ 589247 h 589247"/>
                  <a:gd name="connsiteX5" fmla="*/ 0 w 762000"/>
                  <a:gd name="connsiteY5" fmla="*/ 0 h 589247"/>
                  <a:gd name="connsiteX0" fmla="*/ 0 w 762000"/>
                  <a:gd name="connsiteY0" fmla="*/ 0 h 589247"/>
                  <a:gd name="connsiteX1" fmla="*/ 523875 w 762000"/>
                  <a:gd name="connsiteY1" fmla="*/ 26194 h 589247"/>
                  <a:gd name="connsiteX2" fmla="*/ 619125 w 762000"/>
                  <a:gd name="connsiteY2" fmla="*/ 116682 h 589247"/>
                  <a:gd name="connsiteX3" fmla="*/ 762000 w 762000"/>
                  <a:gd name="connsiteY3" fmla="*/ 589247 h 589247"/>
                  <a:gd name="connsiteX4" fmla="*/ 0 w 762000"/>
                  <a:gd name="connsiteY4" fmla="*/ 589247 h 589247"/>
                  <a:gd name="connsiteX5" fmla="*/ 0 w 762000"/>
                  <a:gd name="connsiteY5" fmla="*/ 0 h 58924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238125 w 762000"/>
                  <a:gd name="connsiteY5"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188119 w 762000"/>
                  <a:gd name="connsiteY5" fmla="*/ 123825 h 570197"/>
                  <a:gd name="connsiteX6" fmla="*/ 238125 w 762000"/>
                  <a:gd name="connsiteY6"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164306 w 762000"/>
                  <a:gd name="connsiteY5" fmla="*/ 109537 h 570197"/>
                  <a:gd name="connsiteX6" fmla="*/ 238125 w 762000"/>
                  <a:gd name="connsiteY6"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85725 w 762000"/>
                  <a:gd name="connsiteY5" fmla="*/ 316706 h 570197"/>
                  <a:gd name="connsiteX6" fmla="*/ 164306 w 762000"/>
                  <a:gd name="connsiteY6" fmla="*/ 109537 h 570197"/>
                  <a:gd name="connsiteX7" fmla="*/ 238125 w 762000"/>
                  <a:gd name="connsiteY7"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209550 w 762000"/>
                  <a:gd name="connsiteY5" fmla="*/ 278606 h 570197"/>
                  <a:gd name="connsiteX6" fmla="*/ 164306 w 762000"/>
                  <a:gd name="connsiteY6" fmla="*/ 109537 h 570197"/>
                  <a:gd name="connsiteX7" fmla="*/ 238125 w 762000"/>
                  <a:gd name="connsiteY7"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45244 w 597694"/>
                  <a:gd name="connsiteY5" fmla="*/ 278606 h 570197"/>
                  <a:gd name="connsiteX6" fmla="*/ 0 w 597694"/>
                  <a:gd name="connsiteY6" fmla="*/ 109537 h 570197"/>
                  <a:gd name="connsiteX7" fmla="*/ 73819 w 597694"/>
                  <a:gd name="connsiteY7"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59532 w 597694"/>
                  <a:gd name="connsiteY5" fmla="*/ 314325 h 570197"/>
                  <a:gd name="connsiteX6" fmla="*/ 45244 w 597694"/>
                  <a:gd name="connsiteY6" fmla="*/ 278606 h 570197"/>
                  <a:gd name="connsiteX7" fmla="*/ 0 w 597694"/>
                  <a:gd name="connsiteY7" fmla="*/ 109537 h 570197"/>
                  <a:gd name="connsiteX8" fmla="*/ 73819 w 597694"/>
                  <a:gd name="connsiteY8"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90488 w 597694"/>
                  <a:gd name="connsiteY5" fmla="*/ 288131 h 570197"/>
                  <a:gd name="connsiteX6" fmla="*/ 45244 w 597694"/>
                  <a:gd name="connsiteY6" fmla="*/ 278606 h 570197"/>
                  <a:gd name="connsiteX7" fmla="*/ 0 w 597694"/>
                  <a:gd name="connsiteY7" fmla="*/ 109537 h 570197"/>
                  <a:gd name="connsiteX8" fmla="*/ 73819 w 597694"/>
                  <a:gd name="connsiteY8" fmla="*/ 0 h 570197"/>
                  <a:gd name="connsiteX0" fmla="*/ 73819 w 597694"/>
                  <a:gd name="connsiteY0" fmla="*/ 0 h 570197"/>
                  <a:gd name="connsiteX1" fmla="*/ 359569 w 597694"/>
                  <a:gd name="connsiteY1" fmla="*/ 7144 h 570197"/>
                  <a:gd name="connsiteX2" fmla="*/ 454819 w 597694"/>
                  <a:gd name="connsiteY2" fmla="*/ 97632 h 570197"/>
                  <a:gd name="connsiteX3" fmla="*/ 592932 w 597694"/>
                  <a:gd name="connsiteY3" fmla="*/ 473869 h 570197"/>
                  <a:gd name="connsiteX4" fmla="*/ 597694 w 597694"/>
                  <a:gd name="connsiteY4" fmla="*/ 570197 h 570197"/>
                  <a:gd name="connsiteX5" fmla="*/ 126207 w 597694"/>
                  <a:gd name="connsiteY5" fmla="*/ 477328 h 570197"/>
                  <a:gd name="connsiteX6" fmla="*/ 90488 w 597694"/>
                  <a:gd name="connsiteY6" fmla="*/ 288131 h 570197"/>
                  <a:gd name="connsiteX7" fmla="*/ 45244 w 597694"/>
                  <a:gd name="connsiteY7" fmla="*/ 278606 h 570197"/>
                  <a:gd name="connsiteX8" fmla="*/ 0 w 597694"/>
                  <a:gd name="connsiteY8" fmla="*/ 109537 h 570197"/>
                  <a:gd name="connsiteX9" fmla="*/ 73819 w 597694"/>
                  <a:gd name="connsiteY9" fmla="*/ 0 h 570197"/>
                  <a:gd name="connsiteX0" fmla="*/ 73819 w 592932"/>
                  <a:gd name="connsiteY0" fmla="*/ 0 h 493997"/>
                  <a:gd name="connsiteX1" fmla="*/ 359569 w 592932"/>
                  <a:gd name="connsiteY1" fmla="*/ 7144 h 493997"/>
                  <a:gd name="connsiteX2" fmla="*/ 454819 w 592932"/>
                  <a:gd name="connsiteY2" fmla="*/ 97632 h 493997"/>
                  <a:gd name="connsiteX3" fmla="*/ 592932 w 592932"/>
                  <a:gd name="connsiteY3" fmla="*/ 473869 h 493997"/>
                  <a:gd name="connsiteX4" fmla="*/ 442912 w 592932"/>
                  <a:gd name="connsiteY4" fmla="*/ 493997 h 493997"/>
                  <a:gd name="connsiteX5" fmla="*/ 126207 w 592932"/>
                  <a:gd name="connsiteY5" fmla="*/ 477328 h 493997"/>
                  <a:gd name="connsiteX6" fmla="*/ 90488 w 592932"/>
                  <a:gd name="connsiteY6" fmla="*/ 288131 h 493997"/>
                  <a:gd name="connsiteX7" fmla="*/ 45244 w 592932"/>
                  <a:gd name="connsiteY7" fmla="*/ 278606 h 493997"/>
                  <a:gd name="connsiteX8" fmla="*/ 0 w 592932"/>
                  <a:gd name="connsiteY8" fmla="*/ 109537 h 493997"/>
                  <a:gd name="connsiteX9" fmla="*/ 73819 w 592932"/>
                  <a:gd name="connsiteY9" fmla="*/ 0 h 493997"/>
                  <a:gd name="connsiteX0" fmla="*/ 73819 w 470001"/>
                  <a:gd name="connsiteY0" fmla="*/ 0 h 493997"/>
                  <a:gd name="connsiteX1" fmla="*/ 359569 w 470001"/>
                  <a:gd name="connsiteY1" fmla="*/ 7144 h 493997"/>
                  <a:gd name="connsiteX2" fmla="*/ 454819 w 470001"/>
                  <a:gd name="connsiteY2" fmla="*/ 97632 h 493997"/>
                  <a:gd name="connsiteX3" fmla="*/ 469107 w 470001"/>
                  <a:gd name="connsiteY3" fmla="*/ 359569 h 493997"/>
                  <a:gd name="connsiteX4" fmla="*/ 442912 w 470001"/>
                  <a:gd name="connsiteY4" fmla="*/ 493997 h 493997"/>
                  <a:gd name="connsiteX5" fmla="*/ 126207 w 470001"/>
                  <a:gd name="connsiteY5" fmla="*/ 477328 h 493997"/>
                  <a:gd name="connsiteX6" fmla="*/ 90488 w 470001"/>
                  <a:gd name="connsiteY6" fmla="*/ 288131 h 493997"/>
                  <a:gd name="connsiteX7" fmla="*/ 45244 w 470001"/>
                  <a:gd name="connsiteY7" fmla="*/ 278606 h 493997"/>
                  <a:gd name="connsiteX8" fmla="*/ 0 w 470001"/>
                  <a:gd name="connsiteY8" fmla="*/ 109537 h 493997"/>
                  <a:gd name="connsiteX9" fmla="*/ 73819 w 470001"/>
                  <a:gd name="connsiteY9" fmla="*/ 0 h 493997"/>
                  <a:gd name="connsiteX0" fmla="*/ 73819 w 470001"/>
                  <a:gd name="connsiteY0" fmla="*/ 0 h 477328"/>
                  <a:gd name="connsiteX1" fmla="*/ 359569 w 470001"/>
                  <a:gd name="connsiteY1" fmla="*/ 7144 h 477328"/>
                  <a:gd name="connsiteX2" fmla="*/ 454819 w 470001"/>
                  <a:gd name="connsiteY2" fmla="*/ 97632 h 477328"/>
                  <a:gd name="connsiteX3" fmla="*/ 469107 w 470001"/>
                  <a:gd name="connsiteY3" fmla="*/ 359569 h 477328"/>
                  <a:gd name="connsiteX4" fmla="*/ 352425 w 470001"/>
                  <a:gd name="connsiteY4" fmla="*/ 284447 h 477328"/>
                  <a:gd name="connsiteX5" fmla="*/ 126207 w 470001"/>
                  <a:gd name="connsiteY5" fmla="*/ 477328 h 477328"/>
                  <a:gd name="connsiteX6" fmla="*/ 90488 w 470001"/>
                  <a:gd name="connsiteY6" fmla="*/ 288131 h 477328"/>
                  <a:gd name="connsiteX7" fmla="*/ 45244 w 470001"/>
                  <a:gd name="connsiteY7" fmla="*/ 278606 h 477328"/>
                  <a:gd name="connsiteX8" fmla="*/ 0 w 470001"/>
                  <a:gd name="connsiteY8" fmla="*/ 109537 h 477328"/>
                  <a:gd name="connsiteX9" fmla="*/ 73819 w 470001"/>
                  <a:gd name="connsiteY9" fmla="*/ 0 h 477328"/>
                  <a:gd name="connsiteX0" fmla="*/ 73819 w 454819"/>
                  <a:gd name="connsiteY0" fmla="*/ 0 h 477328"/>
                  <a:gd name="connsiteX1" fmla="*/ 359569 w 454819"/>
                  <a:gd name="connsiteY1" fmla="*/ 7144 h 477328"/>
                  <a:gd name="connsiteX2" fmla="*/ 454819 w 454819"/>
                  <a:gd name="connsiteY2" fmla="*/ 97632 h 477328"/>
                  <a:gd name="connsiteX3" fmla="*/ 352425 w 454819"/>
                  <a:gd name="connsiteY3" fmla="*/ 284447 h 477328"/>
                  <a:gd name="connsiteX4" fmla="*/ 126207 w 454819"/>
                  <a:gd name="connsiteY4" fmla="*/ 477328 h 477328"/>
                  <a:gd name="connsiteX5" fmla="*/ 90488 w 454819"/>
                  <a:gd name="connsiteY5" fmla="*/ 288131 h 477328"/>
                  <a:gd name="connsiteX6" fmla="*/ 45244 w 454819"/>
                  <a:gd name="connsiteY6" fmla="*/ 278606 h 477328"/>
                  <a:gd name="connsiteX7" fmla="*/ 0 w 454819"/>
                  <a:gd name="connsiteY7" fmla="*/ 109537 h 477328"/>
                  <a:gd name="connsiteX8" fmla="*/ 73819 w 454819"/>
                  <a:gd name="connsiteY8" fmla="*/ 0 h 477328"/>
                  <a:gd name="connsiteX0" fmla="*/ 73819 w 454819"/>
                  <a:gd name="connsiteY0" fmla="*/ 0 h 477328"/>
                  <a:gd name="connsiteX1" fmla="*/ 359569 w 454819"/>
                  <a:gd name="connsiteY1" fmla="*/ 7144 h 477328"/>
                  <a:gd name="connsiteX2" fmla="*/ 454819 w 454819"/>
                  <a:gd name="connsiteY2" fmla="*/ 97632 h 477328"/>
                  <a:gd name="connsiteX3" fmla="*/ 352425 w 454819"/>
                  <a:gd name="connsiteY3" fmla="*/ 284447 h 477328"/>
                  <a:gd name="connsiteX4" fmla="*/ 126207 w 454819"/>
                  <a:gd name="connsiteY4" fmla="*/ 477328 h 477328"/>
                  <a:gd name="connsiteX5" fmla="*/ 90488 w 454819"/>
                  <a:gd name="connsiteY5" fmla="*/ 288131 h 477328"/>
                  <a:gd name="connsiteX6" fmla="*/ 45244 w 454819"/>
                  <a:gd name="connsiteY6" fmla="*/ 278606 h 477328"/>
                  <a:gd name="connsiteX7" fmla="*/ 0 w 454819"/>
                  <a:gd name="connsiteY7" fmla="*/ 109537 h 477328"/>
                  <a:gd name="connsiteX8" fmla="*/ 73819 w 454819"/>
                  <a:gd name="connsiteY8" fmla="*/ 0 h 477328"/>
                  <a:gd name="connsiteX0" fmla="*/ 73819 w 452438"/>
                  <a:gd name="connsiteY0" fmla="*/ 0 h 477328"/>
                  <a:gd name="connsiteX1" fmla="*/ 359569 w 452438"/>
                  <a:gd name="connsiteY1" fmla="*/ 7144 h 477328"/>
                  <a:gd name="connsiteX2" fmla="*/ 452438 w 452438"/>
                  <a:gd name="connsiteY2" fmla="*/ 102395 h 477328"/>
                  <a:gd name="connsiteX3" fmla="*/ 352425 w 452438"/>
                  <a:gd name="connsiteY3" fmla="*/ 284447 h 477328"/>
                  <a:gd name="connsiteX4" fmla="*/ 126207 w 452438"/>
                  <a:gd name="connsiteY4" fmla="*/ 477328 h 477328"/>
                  <a:gd name="connsiteX5" fmla="*/ 90488 w 452438"/>
                  <a:gd name="connsiteY5" fmla="*/ 288131 h 477328"/>
                  <a:gd name="connsiteX6" fmla="*/ 45244 w 452438"/>
                  <a:gd name="connsiteY6" fmla="*/ 278606 h 477328"/>
                  <a:gd name="connsiteX7" fmla="*/ 0 w 452438"/>
                  <a:gd name="connsiteY7" fmla="*/ 109537 h 477328"/>
                  <a:gd name="connsiteX8" fmla="*/ 73819 w 452438"/>
                  <a:gd name="connsiteY8" fmla="*/ 0 h 477328"/>
                  <a:gd name="connsiteX0" fmla="*/ 73819 w 452438"/>
                  <a:gd name="connsiteY0" fmla="*/ 0 h 477328"/>
                  <a:gd name="connsiteX1" fmla="*/ 359569 w 452438"/>
                  <a:gd name="connsiteY1" fmla="*/ 7144 h 477328"/>
                  <a:gd name="connsiteX2" fmla="*/ 452438 w 452438"/>
                  <a:gd name="connsiteY2" fmla="*/ 102395 h 477328"/>
                  <a:gd name="connsiteX3" fmla="*/ 352425 w 452438"/>
                  <a:gd name="connsiteY3" fmla="*/ 284447 h 477328"/>
                  <a:gd name="connsiteX4" fmla="*/ 126207 w 452438"/>
                  <a:gd name="connsiteY4" fmla="*/ 477328 h 477328"/>
                  <a:gd name="connsiteX5" fmla="*/ 90488 w 452438"/>
                  <a:gd name="connsiteY5" fmla="*/ 288131 h 477328"/>
                  <a:gd name="connsiteX6" fmla="*/ 45244 w 452438"/>
                  <a:gd name="connsiteY6" fmla="*/ 278606 h 477328"/>
                  <a:gd name="connsiteX7" fmla="*/ 0 w 452438"/>
                  <a:gd name="connsiteY7" fmla="*/ 109537 h 477328"/>
                  <a:gd name="connsiteX8" fmla="*/ 73819 w 452438"/>
                  <a:gd name="connsiteY8" fmla="*/ 0 h 477328"/>
                  <a:gd name="connsiteX0" fmla="*/ 73819 w 452438"/>
                  <a:gd name="connsiteY0" fmla="*/ 0 h 299476"/>
                  <a:gd name="connsiteX1" fmla="*/ 359569 w 452438"/>
                  <a:gd name="connsiteY1" fmla="*/ 7144 h 299476"/>
                  <a:gd name="connsiteX2" fmla="*/ 452438 w 452438"/>
                  <a:gd name="connsiteY2" fmla="*/ 102395 h 299476"/>
                  <a:gd name="connsiteX3" fmla="*/ 352425 w 452438"/>
                  <a:gd name="connsiteY3" fmla="*/ 284447 h 299476"/>
                  <a:gd name="connsiteX4" fmla="*/ 90488 w 452438"/>
                  <a:gd name="connsiteY4" fmla="*/ 288131 h 299476"/>
                  <a:gd name="connsiteX5" fmla="*/ 45244 w 452438"/>
                  <a:gd name="connsiteY5" fmla="*/ 278606 h 299476"/>
                  <a:gd name="connsiteX6" fmla="*/ 0 w 452438"/>
                  <a:gd name="connsiteY6" fmla="*/ 109537 h 299476"/>
                  <a:gd name="connsiteX7" fmla="*/ 73819 w 452438"/>
                  <a:gd name="connsiteY7" fmla="*/ 0 h 299476"/>
                  <a:gd name="connsiteX0" fmla="*/ 73819 w 452438"/>
                  <a:gd name="connsiteY0" fmla="*/ 0 h 429083"/>
                  <a:gd name="connsiteX1" fmla="*/ 359569 w 452438"/>
                  <a:gd name="connsiteY1" fmla="*/ 7144 h 429083"/>
                  <a:gd name="connsiteX2" fmla="*/ 452438 w 452438"/>
                  <a:gd name="connsiteY2" fmla="*/ 102395 h 429083"/>
                  <a:gd name="connsiteX3" fmla="*/ 352425 w 452438"/>
                  <a:gd name="connsiteY3" fmla="*/ 284447 h 429083"/>
                  <a:gd name="connsiteX4" fmla="*/ 90488 w 452438"/>
                  <a:gd name="connsiteY4" fmla="*/ 288131 h 429083"/>
                  <a:gd name="connsiteX5" fmla="*/ 45244 w 452438"/>
                  <a:gd name="connsiteY5" fmla="*/ 278606 h 429083"/>
                  <a:gd name="connsiteX6" fmla="*/ 0 w 452438"/>
                  <a:gd name="connsiteY6" fmla="*/ 109537 h 429083"/>
                  <a:gd name="connsiteX7" fmla="*/ 73819 w 452438"/>
                  <a:gd name="connsiteY7" fmla="*/ 0 h 429083"/>
                  <a:gd name="connsiteX0" fmla="*/ 73819 w 452438"/>
                  <a:gd name="connsiteY0" fmla="*/ 0 h 496132"/>
                  <a:gd name="connsiteX1" fmla="*/ 359569 w 452438"/>
                  <a:gd name="connsiteY1" fmla="*/ 7144 h 496132"/>
                  <a:gd name="connsiteX2" fmla="*/ 452438 w 452438"/>
                  <a:gd name="connsiteY2" fmla="*/ 102395 h 496132"/>
                  <a:gd name="connsiteX3" fmla="*/ 352425 w 452438"/>
                  <a:gd name="connsiteY3" fmla="*/ 284447 h 496132"/>
                  <a:gd name="connsiteX4" fmla="*/ 90488 w 452438"/>
                  <a:gd name="connsiteY4" fmla="*/ 288131 h 496132"/>
                  <a:gd name="connsiteX5" fmla="*/ 45244 w 452438"/>
                  <a:gd name="connsiteY5" fmla="*/ 278606 h 496132"/>
                  <a:gd name="connsiteX6" fmla="*/ 0 w 452438"/>
                  <a:gd name="connsiteY6" fmla="*/ 109537 h 496132"/>
                  <a:gd name="connsiteX7" fmla="*/ 73819 w 452438"/>
                  <a:gd name="connsiteY7" fmla="*/ 0 h 496132"/>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45244 w 452438"/>
                  <a:gd name="connsiteY5" fmla="*/ 278606 h 479566"/>
                  <a:gd name="connsiteX6" fmla="*/ 0 w 452438"/>
                  <a:gd name="connsiteY6" fmla="*/ 109537 h 479566"/>
                  <a:gd name="connsiteX7" fmla="*/ 73819 w 452438"/>
                  <a:gd name="connsiteY7"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438" h="479566">
                    <a:moveTo>
                      <a:pt x="73819" y="0"/>
                    </a:moveTo>
                    <a:cubicBezTo>
                      <a:pt x="180975" y="66675"/>
                      <a:pt x="295275" y="42863"/>
                      <a:pt x="359569" y="7144"/>
                    </a:cubicBezTo>
                    <a:lnTo>
                      <a:pt x="452438" y="102395"/>
                    </a:lnTo>
                    <a:cubicBezTo>
                      <a:pt x="451247" y="148612"/>
                      <a:pt x="409575" y="285458"/>
                      <a:pt x="352425" y="284447"/>
                    </a:cubicBezTo>
                    <a:cubicBezTo>
                      <a:pt x="394494" y="539241"/>
                      <a:pt x="36910" y="548660"/>
                      <a:pt x="90488" y="288131"/>
                    </a:cubicBezTo>
                    <a:cubicBezTo>
                      <a:pt x="38894" y="264319"/>
                      <a:pt x="11112" y="195263"/>
                      <a:pt x="0" y="109537"/>
                    </a:cubicBezTo>
                    <a:cubicBezTo>
                      <a:pt x="36512" y="82550"/>
                      <a:pt x="80169" y="62705"/>
                      <a:pt x="73819" y="0"/>
                    </a:cubicBezTo>
                    <a:close/>
                  </a:path>
                </a:pathLst>
              </a:custGeom>
              <a:gradFill flip="none" rotWithShape="1">
                <a:gsLst>
                  <a:gs pos="53000">
                    <a:srgbClr val="FCD6B6"/>
                  </a:gs>
                  <a:gs pos="7000">
                    <a:srgbClr val="FCD3B2"/>
                  </a:gs>
                  <a:gs pos="84000">
                    <a:srgbClr val="FAC09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2453330" y="411797"/>
                <a:ext cx="585787" cy="453131"/>
              </a:xfrm>
              <a:custGeom>
                <a:avLst/>
                <a:gdLst>
                  <a:gd name="connsiteX0" fmla="*/ 0 w 609600"/>
                  <a:gd name="connsiteY0" fmla="*/ 0 h 537332"/>
                  <a:gd name="connsiteX1" fmla="*/ 609600 w 609600"/>
                  <a:gd name="connsiteY1" fmla="*/ 0 h 537332"/>
                  <a:gd name="connsiteX2" fmla="*/ 609600 w 609600"/>
                  <a:gd name="connsiteY2" fmla="*/ 537332 h 537332"/>
                  <a:gd name="connsiteX3" fmla="*/ 0 w 609600"/>
                  <a:gd name="connsiteY3" fmla="*/ 537332 h 537332"/>
                  <a:gd name="connsiteX4" fmla="*/ 0 w 609600"/>
                  <a:gd name="connsiteY4" fmla="*/ 0 h 537332"/>
                  <a:gd name="connsiteX0" fmla="*/ 0 w 609600"/>
                  <a:gd name="connsiteY0" fmla="*/ 0 h 537332"/>
                  <a:gd name="connsiteX1" fmla="*/ 609600 w 609600"/>
                  <a:gd name="connsiteY1" fmla="*/ 0 h 537332"/>
                  <a:gd name="connsiteX2" fmla="*/ 609600 w 609600"/>
                  <a:gd name="connsiteY2" fmla="*/ 537332 h 537332"/>
                  <a:gd name="connsiteX3" fmla="*/ 26193 w 609600"/>
                  <a:gd name="connsiteY3" fmla="*/ 437320 h 537332"/>
                  <a:gd name="connsiteX4" fmla="*/ 0 w 609600"/>
                  <a:gd name="connsiteY4" fmla="*/ 0 h 537332"/>
                  <a:gd name="connsiteX0" fmla="*/ 0 w 609600"/>
                  <a:gd name="connsiteY0" fmla="*/ 0 h 537332"/>
                  <a:gd name="connsiteX1" fmla="*/ 609600 w 609600"/>
                  <a:gd name="connsiteY1" fmla="*/ 0 h 537332"/>
                  <a:gd name="connsiteX2" fmla="*/ 609600 w 609600"/>
                  <a:gd name="connsiteY2" fmla="*/ 537332 h 537332"/>
                  <a:gd name="connsiteX3" fmla="*/ 151753 w 609600"/>
                  <a:gd name="connsiteY3" fmla="*/ 459741 h 537332"/>
                  <a:gd name="connsiteX4" fmla="*/ 26193 w 609600"/>
                  <a:gd name="connsiteY4" fmla="*/ 437320 h 537332"/>
                  <a:gd name="connsiteX5" fmla="*/ 0 w 609600"/>
                  <a:gd name="connsiteY5"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0 w 609600"/>
                  <a:gd name="connsiteY5"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13641 w 609600"/>
                  <a:gd name="connsiteY5" fmla="*/ 259716 h 537332"/>
                  <a:gd name="connsiteX6" fmla="*/ 0 w 609600"/>
                  <a:gd name="connsiteY6"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96985 w 609600"/>
                  <a:gd name="connsiteY5" fmla="*/ 271622 h 537332"/>
                  <a:gd name="connsiteX6" fmla="*/ 0 w 609600"/>
                  <a:gd name="connsiteY6" fmla="*/ 0 h 537332"/>
                  <a:gd name="connsiteX0" fmla="*/ 252413 w 583407"/>
                  <a:gd name="connsiteY0" fmla="*/ 19050 h 537332"/>
                  <a:gd name="connsiteX1" fmla="*/ 583407 w 583407"/>
                  <a:gd name="connsiteY1" fmla="*/ 0 h 537332"/>
                  <a:gd name="connsiteX2" fmla="*/ 583407 w 583407"/>
                  <a:gd name="connsiteY2" fmla="*/ 537332 h 537332"/>
                  <a:gd name="connsiteX3" fmla="*/ 137466 w 583407"/>
                  <a:gd name="connsiteY3" fmla="*/ 424023 h 537332"/>
                  <a:gd name="connsiteX4" fmla="*/ 0 w 583407"/>
                  <a:gd name="connsiteY4" fmla="*/ 437320 h 537332"/>
                  <a:gd name="connsiteX5" fmla="*/ 70792 w 583407"/>
                  <a:gd name="connsiteY5" fmla="*/ 271622 h 537332"/>
                  <a:gd name="connsiteX6" fmla="*/ 252413 w 583407"/>
                  <a:gd name="connsiteY6" fmla="*/ 19050 h 537332"/>
                  <a:gd name="connsiteX0" fmla="*/ 252413 w 583407"/>
                  <a:gd name="connsiteY0" fmla="*/ 0 h 518282"/>
                  <a:gd name="connsiteX1" fmla="*/ 519113 w 583407"/>
                  <a:gd name="connsiteY1" fmla="*/ 211932 h 518282"/>
                  <a:gd name="connsiteX2" fmla="*/ 583407 w 583407"/>
                  <a:gd name="connsiteY2" fmla="*/ 518282 h 518282"/>
                  <a:gd name="connsiteX3" fmla="*/ 137466 w 583407"/>
                  <a:gd name="connsiteY3" fmla="*/ 404973 h 518282"/>
                  <a:gd name="connsiteX4" fmla="*/ 0 w 583407"/>
                  <a:gd name="connsiteY4" fmla="*/ 418270 h 518282"/>
                  <a:gd name="connsiteX5" fmla="*/ 70792 w 583407"/>
                  <a:gd name="connsiteY5" fmla="*/ 252572 h 518282"/>
                  <a:gd name="connsiteX6" fmla="*/ 252413 w 583407"/>
                  <a:gd name="connsiteY6" fmla="*/ 0 h 518282"/>
                  <a:gd name="connsiteX0" fmla="*/ 252413 w 578644"/>
                  <a:gd name="connsiteY0" fmla="*/ 0 h 418270"/>
                  <a:gd name="connsiteX1" fmla="*/ 519113 w 578644"/>
                  <a:gd name="connsiteY1" fmla="*/ 211932 h 418270"/>
                  <a:gd name="connsiteX2" fmla="*/ 578644 w 578644"/>
                  <a:gd name="connsiteY2" fmla="*/ 418270 h 418270"/>
                  <a:gd name="connsiteX3" fmla="*/ 137466 w 578644"/>
                  <a:gd name="connsiteY3" fmla="*/ 404973 h 418270"/>
                  <a:gd name="connsiteX4" fmla="*/ 0 w 578644"/>
                  <a:gd name="connsiteY4" fmla="*/ 418270 h 418270"/>
                  <a:gd name="connsiteX5" fmla="*/ 70792 w 578644"/>
                  <a:gd name="connsiteY5" fmla="*/ 252572 h 418270"/>
                  <a:gd name="connsiteX6" fmla="*/ 252413 w 578644"/>
                  <a:gd name="connsiteY6" fmla="*/ 0 h 418270"/>
                  <a:gd name="connsiteX0" fmla="*/ 252413 w 578644"/>
                  <a:gd name="connsiteY0" fmla="*/ 0 h 418270"/>
                  <a:gd name="connsiteX1" fmla="*/ 519113 w 578644"/>
                  <a:gd name="connsiteY1" fmla="*/ 211932 h 418270"/>
                  <a:gd name="connsiteX2" fmla="*/ 578644 w 578644"/>
                  <a:gd name="connsiteY2" fmla="*/ 418270 h 418270"/>
                  <a:gd name="connsiteX3" fmla="*/ 389879 w 578644"/>
                  <a:gd name="connsiteY3" fmla="*/ 412116 h 418270"/>
                  <a:gd name="connsiteX4" fmla="*/ 137466 w 578644"/>
                  <a:gd name="connsiteY4" fmla="*/ 404973 h 418270"/>
                  <a:gd name="connsiteX5" fmla="*/ 0 w 578644"/>
                  <a:gd name="connsiteY5" fmla="*/ 418270 h 418270"/>
                  <a:gd name="connsiteX6" fmla="*/ 70792 w 578644"/>
                  <a:gd name="connsiteY6" fmla="*/ 252572 h 418270"/>
                  <a:gd name="connsiteX7" fmla="*/ 252413 w 578644"/>
                  <a:gd name="connsiteY7"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37466 w 578644"/>
                  <a:gd name="connsiteY4" fmla="*/ 404973 h 418270"/>
                  <a:gd name="connsiteX5" fmla="*/ 0 w 578644"/>
                  <a:gd name="connsiteY5" fmla="*/ 418270 h 418270"/>
                  <a:gd name="connsiteX6" fmla="*/ 70792 w 578644"/>
                  <a:gd name="connsiteY6" fmla="*/ 252572 h 418270"/>
                  <a:gd name="connsiteX7" fmla="*/ 252413 w 578644"/>
                  <a:gd name="connsiteY7"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213667 w 578644"/>
                  <a:gd name="connsiteY4" fmla="*/ 407354 h 418270"/>
                  <a:gd name="connsiteX5" fmla="*/ 137466 w 578644"/>
                  <a:gd name="connsiteY5" fmla="*/ 404973 h 418270"/>
                  <a:gd name="connsiteX6" fmla="*/ 0 w 578644"/>
                  <a:gd name="connsiteY6" fmla="*/ 418270 h 418270"/>
                  <a:gd name="connsiteX7" fmla="*/ 70792 w 578644"/>
                  <a:gd name="connsiteY7" fmla="*/ 252572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73173 w 578644"/>
                  <a:gd name="connsiteY4" fmla="*/ 250191 h 418270"/>
                  <a:gd name="connsiteX5" fmla="*/ 137466 w 578644"/>
                  <a:gd name="connsiteY5" fmla="*/ 404973 h 418270"/>
                  <a:gd name="connsiteX6" fmla="*/ 0 w 578644"/>
                  <a:gd name="connsiteY6" fmla="*/ 418270 h 418270"/>
                  <a:gd name="connsiteX7" fmla="*/ 70792 w 578644"/>
                  <a:gd name="connsiteY7" fmla="*/ 252572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73173 w 578644"/>
                  <a:gd name="connsiteY4" fmla="*/ 250191 h 418270"/>
                  <a:gd name="connsiteX5" fmla="*/ 137466 w 578644"/>
                  <a:gd name="connsiteY5" fmla="*/ 404973 h 418270"/>
                  <a:gd name="connsiteX6" fmla="*/ 0 w 578644"/>
                  <a:gd name="connsiteY6" fmla="*/ 418270 h 418270"/>
                  <a:gd name="connsiteX7" fmla="*/ 56504 w 578644"/>
                  <a:gd name="connsiteY7" fmla="*/ 245428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80316 w 578644"/>
                  <a:gd name="connsiteY4" fmla="*/ 238285 h 418270"/>
                  <a:gd name="connsiteX5" fmla="*/ 137466 w 578644"/>
                  <a:gd name="connsiteY5" fmla="*/ 404973 h 418270"/>
                  <a:gd name="connsiteX6" fmla="*/ 0 w 578644"/>
                  <a:gd name="connsiteY6" fmla="*/ 418270 h 418270"/>
                  <a:gd name="connsiteX7" fmla="*/ 56504 w 578644"/>
                  <a:gd name="connsiteY7" fmla="*/ 245428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87473 w 578644"/>
                  <a:gd name="connsiteY4" fmla="*/ 288291 h 418270"/>
                  <a:gd name="connsiteX5" fmla="*/ 80316 w 578644"/>
                  <a:gd name="connsiteY5" fmla="*/ 238285 h 418270"/>
                  <a:gd name="connsiteX6" fmla="*/ 137466 w 578644"/>
                  <a:gd name="connsiteY6" fmla="*/ 404973 h 418270"/>
                  <a:gd name="connsiteX7" fmla="*/ 0 w 578644"/>
                  <a:gd name="connsiteY7" fmla="*/ 418270 h 418270"/>
                  <a:gd name="connsiteX8" fmla="*/ 56504 w 578644"/>
                  <a:gd name="connsiteY8" fmla="*/ 245428 h 418270"/>
                  <a:gd name="connsiteX9" fmla="*/ 252413 w 578644"/>
                  <a:gd name="connsiteY9"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56517 w 578644"/>
                  <a:gd name="connsiteY4" fmla="*/ 152560 h 418270"/>
                  <a:gd name="connsiteX5" fmla="*/ 80316 w 578644"/>
                  <a:gd name="connsiteY5" fmla="*/ 238285 h 418270"/>
                  <a:gd name="connsiteX6" fmla="*/ 137466 w 578644"/>
                  <a:gd name="connsiteY6" fmla="*/ 404973 h 418270"/>
                  <a:gd name="connsiteX7" fmla="*/ 0 w 578644"/>
                  <a:gd name="connsiteY7" fmla="*/ 418270 h 418270"/>
                  <a:gd name="connsiteX8" fmla="*/ 56504 w 578644"/>
                  <a:gd name="connsiteY8" fmla="*/ 245428 h 418270"/>
                  <a:gd name="connsiteX9" fmla="*/ 252413 w 578644"/>
                  <a:gd name="connsiteY9"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299392 w 578644"/>
                  <a:gd name="connsiteY4" fmla="*/ 269241 h 418270"/>
                  <a:gd name="connsiteX5" fmla="*/ 156517 w 578644"/>
                  <a:gd name="connsiteY5" fmla="*/ 152560 h 418270"/>
                  <a:gd name="connsiteX6" fmla="*/ 80316 w 578644"/>
                  <a:gd name="connsiteY6" fmla="*/ 238285 h 418270"/>
                  <a:gd name="connsiteX7" fmla="*/ 137466 w 578644"/>
                  <a:gd name="connsiteY7" fmla="*/ 404973 h 418270"/>
                  <a:gd name="connsiteX8" fmla="*/ 0 w 578644"/>
                  <a:gd name="connsiteY8" fmla="*/ 418270 h 418270"/>
                  <a:gd name="connsiteX9" fmla="*/ 56504 w 578644"/>
                  <a:gd name="connsiteY9" fmla="*/ 245428 h 418270"/>
                  <a:gd name="connsiteX10" fmla="*/ 252413 w 578644"/>
                  <a:gd name="connsiteY10"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13692 w 578644"/>
                  <a:gd name="connsiteY4" fmla="*/ 154941 h 418270"/>
                  <a:gd name="connsiteX5" fmla="*/ 156517 w 578644"/>
                  <a:gd name="connsiteY5" fmla="*/ 152560 h 418270"/>
                  <a:gd name="connsiteX6" fmla="*/ 80316 w 578644"/>
                  <a:gd name="connsiteY6" fmla="*/ 238285 h 418270"/>
                  <a:gd name="connsiteX7" fmla="*/ 137466 w 578644"/>
                  <a:gd name="connsiteY7" fmla="*/ 404973 h 418270"/>
                  <a:gd name="connsiteX8" fmla="*/ 0 w 578644"/>
                  <a:gd name="connsiteY8" fmla="*/ 418270 h 418270"/>
                  <a:gd name="connsiteX9" fmla="*/ 56504 w 578644"/>
                  <a:gd name="connsiteY9" fmla="*/ 245428 h 418270"/>
                  <a:gd name="connsiteX10" fmla="*/ 252413 w 578644"/>
                  <a:gd name="connsiteY10"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35123 w 578644"/>
                  <a:gd name="connsiteY4" fmla="*/ 271622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97036 w 578644"/>
                  <a:gd name="connsiteY4" fmla="*/ 235903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52413 w 578644"/>
                  <a:gd name="connsiteY0" fmla="*/ 0 h 418270"/>
                  <a:gd name="connsiteX1" fmla="*/ 519113 w 578644"/>
                  <a:gd name="connsiteY1" fmla="*/ 211932 h 418270"/>
                  <a:gd name="connsiteX2" fmla="*/ 578644 w 578644"/>
                  <a:gd name="connsiteY2" fmla="*/ 418270 h 418270"/>
                  <a:gd name="connsiteX3" fmla="*/ 435123 w 578644"/>
                  <a:gd name="connsiteY3" fmla="*/ 409735 h 418270"/>
                  <a:gd name="connsiteX4" fmla="*/ 497036 w 578644"/>
                  <a:gd name="connsiteY4" fmla="*/ 235903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472 h 433030"/>
                  <a:gd name="connsiteX1" fmla="*/ 519113 w 578644"/>
                  <a:gd name="connsiteY1" fmla="*/ 226692 h 433030"/>
                  <a:gd name="connsiteX2" fmla="*/ 578644 w 578644"/>
                  <a:gd name="connsiteY2" fmla="*/ 433030 h 433030"/>
                  <a:gd name="connsiteX3" fmla="*/ 435123 w 578644"/>
                  <a:gd name="connsiteY3" fmla="*/ 424495 h 433030"/>
                  <a:gd name="connsiteX4" fmla="*/ 497036 w 578644"/>
                  <a:gd name="connsiteY4" fmla="*/ 250663 h 433030"/>
                  <a:gd name="connsiteX5" fmla="*/ 413692 w 578644"/>
                  <a:gd name="connsiteY5" fmla="*/ 169701 h 433030"/>
                  <a:gd name="connsiteX6" fmla="*/ 156517 w 578644"/>
                  <a:gd name="connsiteY6" fmla="*/ 167320 h 433030"/>
                  <a:gd name="connsiteX7" fmla="*/ 80316 w 578644"/>
                  <a:gd name="connsiteY7" fmla="*/ 253045 h 433030"/>
                  <a:gd name="connsiteX8" fmla="*/ 137466 w 578644"/>
                  <a:gd name="connsiteY8" fmla="*/ 419733 h 433030"/>
                  <a:gd name="connsiteX9" fmla="*/ 0 w 578644"/>
                  <a:gd name="connsiteY9" fmla="*/ 433030 h 433030"/>
                  <a:gd name="connsiteX10" fmla="*/ 56504 w 578644"/>
                  <a:gd name="connsiteY10" fmla="*/ 260188 h 433030"/>
                  <a:gd name="connsiteX11" fmla="*/ 264319 w 578644"/>
                  <a:gd name="connsiteY11" fmla="*/ 472 h 433030"/>
                  <a:gd name="connsiteX0" fmla="*/ 264319 w 578644"/>
                  <a:gd name="connsiteY0" fmla="*/ 500 h 433058"/>
                  <a:gd name="connsiteX1" fmla="*/ 519113 w 578644"/>
                  <a:gd name="connsiteY1" fmla="*/ 226720 h 433058"/>
                  <a:gd name="connsiteX2" fmla="*/ 578644 w 578644"/>
                  <a:gd name="connsiteY2" fmla="*/ 433058 h 433058"/>
                  <a:gd name="connsiteX3" fmla="*/ 435123 w 578644"/>
                  <a:gd name="connsiteY3" fmla="*/ 424523 h 433058"/>
                  <a:gd name="connsiteX4" fmla="*/ 497036 w 578644"/>
                  <a:gd name="connsiteY4" fmla="*/ 250691 h 433058"/>
                  <a:gd name="connsiteX5" fmla="*/ 413692 w 578644"/>
                  <a:gd name="connsiteY5" fmla="*/ 169729 h 433058"/>
                  <a:gd name="connsiteX6" fmla="*/ 156517 w 578644"/>
                  <a:gd name="connsiteY6" fmla="*/ 167348 h 433058"/>
                  <a:gd name="connsiteX7" fmla="*/ 80316 w 578644"/>
                  <a:gd name="connsiteY7" fmla="*/ 253073 h 433058"/>
                  <a:gd name="connsiteX8" fmla="*/ 137466 w 578644"/>
                  <a:gd name="connsiteY8" fmla="*/ 419761 h 433058"/>
                  <a:gd name="connsiteX9" fmla="*/ 0 w 578644"/>
                  <a:gd name="connsiteY9" fmla="*/ 433058 h 433058"/>
                  <a:gd name="connsiteX10" fmla="*/ 56504 w 578644"/>
                  <a:gd name="connsiteY10" fmla="*/ 260216 h 433058"/>
                  <a:gd name="connsiteX11" fmla="*/ 264319 w 578644"/>
                  <a:gd name="connsiteY11" fmla="*/ 500 h 433058"/>
                  <a:gd name="connsiteX0" fmla="*/ 264319 w 578644"/>
                  <a:gd name="connsiteY0" fmla="*/ 4 h 432562"/>
                  <a:gd name="connsiteX1" fmla="*/ 519113 w 578644"/>
                  <a:gd name="connsiteY1" fmla="*/ 226224 h 432562"/>
                  <a:gd name="connsiteX2" fmla="*/ 578644 w 578644"/>
                  <a:gd name="connsiteY2" fmla="*/ 432562 h 432562"/>
                  <a:gd name="connsiteX3" fmla="*/ 435123 w 578644"/>
                  <a:gd name="connsiteY3" fmla="*/ 424027 h 432562"/>
                  <a:gd name="connsiteX4" fmla="*/ 497036 w 578644"/>
                  <a:gd name="connsiteY4" fmla="*/ 250195 h 432562"/>
                  <a:gd name="connsiteX5" fmla="*/ 413692 w 578644"/>
                  <a:gd name="connsiteY5" fmla="*/ 169233 h 432562"/>
                  <a:gd name="connsiteX6" fmla="*/ 156517 w 578644"/>
                  <a:gd name="connsiteY6" fmla="*/ 166852 h 432562"/>
                  <a:gd name="connsiteX7" fmla="*/ 80316 w 578644"/>
                  <a:gd name="connsiteY7" fmla="*/ 252577 h 432562"/>
                  <a:gd name="connsiteX8" fmla="*/ 137466 w 578644"/>
                  <a:gd name="connsiteY8" fmla="*/ 419265 h 432562"/>
                  <a:gd name="connsiteX9" fmla="*/ 0 w 578644"/>
                  <a:gd name="connsiteY9" fmla="*/ 432562 h 432562"/>
                  <a:gd name="connsiteX10" fmla="*/ 56504 w 578644"/>
                  <a:gd name="connsiteY10" fmla="*/ 259720 h 432562"/>
                  <a:gd name="connsiteX11" fmla="*/ 264319 w 578644"/>
                  <a:gd name="connsiteY11" fmla="*/ 4 h 432562"/>
                  <a:gd name="connsiteX0" fmla="*/ 264319 w 578644"/>
                  <a:gd name="connsiteY0" fmla="*/ 4 h 432562"/>
                  <a:gd name="connsiteX1" fmla="*/ 519113 w 578644"/>
                  <a:gd name="connsiteY1" fmla="*/ 226224 h 432562"/>
                  <a:gd name="connsiteX2" fmla="*/ 578644 w 578644"/>
                  <a:gd name="connsiteY2" fmla="*/ 432562 h 432562"/>
                  <a:gd name="connsiteX3" fmla="*/ 435123 w 578644"/>
                  <a:gd name="connsiteY3" fmla="*/ 424027 h 432562"/>
                  <a:gd name="connsiteX4" fmla="*/ 497036 w 578644"/>
                  <a:gd name="connsiteY4" fmla="*/ 250195 h 432562"/>
                  <a:gd name="connsiteX5" fmla="*/ 413692 w 578644"/>
                  <a:gd name="connsiteY5" fmla="*/ 169233 h 432562"/>
                  <a:gd name="connsiteX6" fmla="*/ 156517 w 578644"/>
                  <a:gd name="connsiteY6" fmla="*/ 166852 h 432562"/>
                  <a:gd name="connsiteX7" fmla="*/ 80316 w 578644"/>
                  <a:gd name="connsiteY7" fmla="*/ 252577 h 432562"/>
                  <a:gd name="connsiteX8" fmla="*/ 137466 w 578644"/>
                  <a:gd name="connsiteY8" fmla="*/ 419265 h 432562"/>
                  <a:gd name="connsiteX9" fmla="*/ 0 w 578644"/>
                  <a:gd name="connsiteY9" fmla="*/ 432562 h 432562"/>
                  <a:gd name="connsiteX10" fmla="*/ 56504 w 578644"/>
                  <a:gd name="connsiteY10" fmla="*/ 259720 h 432562"/>
                  <a:gd name="connsiteX11" fmla="*/ 264319 w 578644"/>
                  <a:gd name="connsiteY11" fmla="*/ 4 h 432562"/>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44390"/>
                  <a:gd name="connsiteX1" fmla="*/ 519113 w 578644"/>
                  <a:gd name="connsiteY1" fmla="*/ 226220 h 444390"/>
                  <a:gd name="connsiteX2" fmla="*/ 578644 w 578644"/>
                  <a:gd name="connsiteY2" fmla="*/ 432558 h 444390"/>
                  <a:gd name="connsiteX3" fmla="*/ 435123 w 578644"/>
                  <a:gd name="connsiteY3" fmla="*/ 424023 h 444390"/>
                  <a:gd name="connsiteX4" fmla="*/ 497036 w 578644"/>
                  <a:gd name="connsiteY4" fmla="*/ 250191 h 444390"/>
                  <a:gd name="connsiteX5" fmla="*/ 413692 w 578644"/>
                  <a:gd name="connsiteY5" fmla="*/ 169229 h 444390"/>
                  <a:gd name="connsiteX6" fmla="*/ 156517 w 578644"/>
                  <a:gd name="connsiteY6" fmla="*/ 166848 h 444390"/>
                  <a:gd name="connsiteX7" fmla="*/ 80316 w 578644"/>
                  <a:gd name="connsiteY7" fmla="*/ 252573 h 444390"/>
                  <a:gd name="connsiteX8" fmla="*/ 137466 w 578644"/>
                  <a:gd name="connsiteY8" fmla="*/ 419261 h 444390"/>
                  <a:gd name="connsiteX9" fmla="*/ 0 w 578644"/>
                  <a:gd name="connsiteY9" fmla="*/ 432558 h 444390"/>
                  <a:gd name="connsiteX10" fmla="*/ 56504 w 578644"/>
                  <a:gd name="connsiteY10" fmla="*/ 259716 h 444390"/>
                  <a:gd name="connsiteX11" fmla="*/ 264319 w 578644"/>
                  <a:gd name="connsiteY11" fmla="*/ 0 h 444390"/>
                  <a:gd name="connsiteX0" fmla="*/ 264319 w 578644"/>
                  <a:gd name="connsiteY0" fmla="*/ 0 h 455511"/>
                  <a:gd name="connsiteX1" fmla="*/ 519113 w 578644"/>
                  <a:gd name="connsiteY1" fmla="*/ 226220 h 455511"/>
                  <a:gd name="connsiteX2" fmla="*/ 578644 w 578644"/>
                  <a:gd name="connsiteY2" fmla="*/ 432558 h 455511"/>
                  <a:gd name="connsiteX3" fmla="*/ 435123 w 578644"/>
                  <a:gd name="connsiteY3" fmla="*/ 424023 h 455511"/>
                  <a:gd name="connsiteX4" fmla="*/ 497036 w 578644"/>
                  <a:gd name="connsiteY4" fmla="*/ 250191 h 455511"/>
                  <a:gd name="connsiteX5" fmla="*/ 413692 w 578644"/>
                  <a:gd name="connsiteY5" fmla="*/ 169229 h 455511"/>
                  <a:gd name="connsiteX6" fmla="*/ 156517 w 578644"/>
                  <a:gd name="connsiteY6" fmla="*/ 166848 h 455511"/>
                  <a:gd name="connsiteX7" fmla="*/ 80316 w 578644"/>
                  <a:gd name="connsiteY7" fmla="*/ 252573 h 455511"/>
                  <a:gd name="connsiteX8" fmla="*/ 137466 w 578644"/>
                  <a:gd name="connsiteY8" fmla="*/ 419261 h 455511"/>
                  <a:gd name="connsiteX9" fmla="*/ 0 w 578644"/>
                  <a:gd name="connsiteY9" fmla="*/ 432558 h 455511"/>
                  <a:gd name="connsiteX10" fmla="*/ 56504 w 578644"/>
                  <a:gd name="connsiteY10" fmla="*/ 259716 h 455511"/>
                  <a:gd name="connsiteX11" fmla="*/ 264319 w 578644"/>
                  <a:gd name="connsiteY11" fmla="*/ 0 h 455511"/>
                  <a:gd name="connsiteX0" fmla="*/ 269082 w 583407"/>
                  <a:gd name="connsiteY0" fmla="*/ 0 h 454227"/>
                  <a:gd name="connsiteX1" fmla="*/ 523876 w 583407"/>
                  <a:gd name="connsiteY1" fmla="*/ 226220 h 454227"/>
                  <a:gd name="connsiteX2" fmla="*/ 583407 w 583407"/>
                  <a:gd name="connsiteY2" fmla="*/ 432558 h 454227"/>
                  <a:gd name="connsiteX3" fmla="*/ 439886 w 583407"/>
                  <a:gd name="connsiteY3" fmla="*/ 424023 h 454227"/>
                  <a:gd name="connsiteX4" fmla="*/ 501799 w 583407"/>
                  <a:gd name="connsiteY4" fmla="*/ 250191 h 454227"/>
                  <a:gd name="connsiteX5" fmla="*/ 418455 w 583407"/>
                  <a:gd name="connsiteY5" fmla="*/ 169229 h 454227"/>
                  <a:gd name="connsiteX6" fmla="*/ 161280 w 583407"/>
                  <a:gd name="connsiteY6" fmla="*/ 166848 h 454227"/>
                  <a:gd name="connsiteX7" fmla="*/ 85079 w 583407"/>
                  <a:gd name="connsiteY7" fmla="*/ 252573 h 454227"/>
                  <a:gd name="connsiteX8" fmla="*/ 142229 w 583407"/>
                  <a:gd name="connsiteY8" fmla="*/ 419261 h 454227"/>
                  <a:gd name="connsiteX9" fmla="*/ 0 w 583407"/>
                  <a:gd name="connsiteY9" fmla="*/ 430177 h 454227"/>
                  <a:gd name="connsiteX10" fmla="*/ 61267 w 583407"/>
                  <a:gd name="connsiteY10" fmla="*/ 259716 h 454227"/>
                  <a:gd name="connsiteX11" fmla="*/ 269082 w 583407"/>
                  <a:gd name="connsiteY11" fmla="*/ 0 h 454227"/>
                  <a:gd name="connsiteX0" fmla="*/ 269082 w 583407"/>
                  <a:gd name="connsiteY0" fmla="*/ 0 h 454227"/>
                  <a:gd name="connsiteX1" fmla="*/ 523876 w 583407"/>
                  <a:gd name="connsiteY1" fmla="*/ 226220 h 454227"/>
                  <a:gd name="connsiteX2" fmla="*/ 583407 w 583407"/>
                  <a:gd name="connsiteY2" fmla="*/ 432558 h 454227"/>
                  <a:gd name="connsiteX3" fmla="*/ 439886 w 583407"/>
                  <a:gd name="connsiteY3" fmla="*/ 424023 h 454227"/>
                  <a:gd name="connsiteX4" fmla="*/ 501799 w 583407"/>
                  <a:gd name="connsiteY4" fmla="*/ 250191 h 454227"/>
                  <a:gd name="connsiteX5" fmla="*/ 418455 w 583407"/>
                  <a:gd name="connsiteY5" fmla="*/ 169229 h 454227"/>
                  <a:gd name="connsiteX6" fmla="*/ 161280 w 583407"/>
                  <a:gd name="connsiteY6" fmla="*/ 166848 h 454227"/>
                  <a:gd name="connsiteX7" fmla="*/ 85079 w 583407"/>
                  <a:gd name="connsiteY7" fmla="*/ 252573 h 454227"/>
                  <a:gd name="connsiteX8" fmla="*/ 142229 w 583407"/>
                  <a:gd name="connsiteY8" fmla="*/ 419261 h 454227"/>
                  <a:gd name="connsiteX9" fmla="*/ 0 w 583407"/>
                  <a:gd name="connsiteY9" fmla="*/ 430177 h 454227"/>
                  <a:gd name="connsiteX10" fmla="*/ 61267 w 583407"/>
                  <a:gd name="connsiteY10" fmla="*/ 259716 h 454227"/>
                  <a:gd name="connsiteX11" fmla="*/ 269082 w 583407"/>
                  <a:gd name="connsiteY11" fmla="*/ 0 h 454227"/>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4898"/>
                  <a:gd name="connsiteX1" fmla="*/ 523876 w 583407"/>
                  <a:gd name="connsiteY1" fmla="*/ 226220 h 454898"/>
                  <a:gd name="connsiteX2" fmla="*/ 583407 w 583407"/>
                  <a:gd name="connsiteY2" fmla="*/ 432558 h 454898"/>
                  <a:gd name="connsiteX3" fmla="*/ 439886 w 583407"/>
                  <a:gd name="connsiteY3" fmla="*/ 424023 h 454898"/>
                  <a:gd name="connsiteX4" fmla="*/ 501799 w 583407"/>
                  <a:gd name="connsiteY4" fmla="*/ 250191 h 454898"/>
                  <a:gd name="connsiteX5" fmla="*/ 418455 w 583407"/>
                  <a:gd name="connsiteY5" fmla="*/ 169229 h 454898"/>
                  <a:gd name="connsiteX6" fmla="*/ 161280 w 583407"/>
                  <a:gd name="connsiteY6" fmla="*/ 166848 h 454898"/>
                  <a:gd name="connsiteX7" fmla="*/ 85079 w 583407"/>
                  <a:gd name="connsiteY7" fmla="*/ 252573 h 454898"/>
                  <a:gd name="connsiteX8" fmla="*/ 151754 w 583407"/>
                  <a:gd name="connsiteY8" fmla="*/ 416880 h 454898"/>
                  <a:gd name="connsiteX9" fmla="*/ 0 w 583407"/>
                  <a:gd name="connsiteY9" fmla="*/ 430177 h 454898"/>
                  <a:gd name="connsiteX10" fmla="*/ 61267 w 583407"/>
                  <a:gd name="connsiteY10" fmla="*/ 259716 h 454898"/>
                  <a:gd name="connsiteX11" fmla="*/ 269082 w 583407"/>
                  <a:gd name="connsiteY11" fmla="*/ 0 h 454898"/>
                  <a:gd name="connsiteX0" fmla="*/ 269082 w 583407"/>
                  <a:gd name="connsiteY0" fmla="*/ 0 h 454898"/>
                  <a:gd name="connsiteX1" fmla="*/ 523876 w 583407"/>
                  <a:gd name="connsiteY1" fmla="*/ 226220 h 454898"/>
                  <a:gd name="connsiteX2" fmla="*/ 583407 w 583407"/>
                  <a:gd name="connsiteY2" fmla="*/ 432558 h 454898"/>
                  <a:gd name="connsiteX3" fmla="*/ 439886 w 583407"/>
                  <a:gd name="connsiteY3" fmla="*/ 424023 h 454898"/>
                  <a:gd name="connsiteX4" fmla="*/ 501799 w 583407"/>
                  <a:gd name="connsiteY4" fmla="*/ 250191 h 454898"/>
                  <a:gd name="connsiteX5" fmla="*/ 418455 w 583407"/>
                  <a:gd name="connsiteY5" fmla="*/ 169229 h 454898"/>
                  <a:gd name="connsiteX6" fmla="*/ 161280 w 583407"/>
                  <a:gd name="connsiteY6" fmla="*/ 166848 h 454898"/>
                  <a:gd name="connsiteX7" fmla="*/ 85079 w 583407"/>
                  <a:gd name="connsiteY7" fmla="*/ 252573 h 454898"/>
                  <a:gd name="connsiteX8" fmla="*/ 151754 w 583407"/>
                  <a:gd name="connsiteY8" fmla="*/ 416880 h 454898"/>
                  <a:gd name="connsiteX9" fmla="*/ 0 w 583407"/>
                  <a:gd name="connsiteY9" fmla="*/ 430177 h 454898"/>
                  <a:gd name="connsiteX10" fmla="*/ 61267 w 583407"/>
                  <a:gd name="connsiteY10" fmla="*/ 259716 h 454898"/>
                  <a:gd name="connsiteX11" fmla="*/ 269082 w 583407"/>
                  <a:gd name="connsiteY11" fmla="*/ 0 h 454898"/>
                  <a:gd name="connsiteX0" fmla="*/ 269082 w 585788"/>
                  <a:gd name="connsiteY0" fmla="*/ 0 h 453130"/>
                  <a:gd name="connsiteX1" fmla="*/ 523876 w 585788"/>
                  <a:gd name="connsiteY1" fmla="*/ 226220 h 453130"/>
                  <a:gd name="connsiteX2" fmla="*/ 585788 w 585788"/>
                  <a:gd name="connsiteY2" fmla="*/ 420652 h 453130"/>
                  <a:gd name="connsiteX3" fmla="*/ 439886 w 585788"/>
                  <a:gd name="connsiteY3" fmla="*/ 424023 h 453130"/>
                  <a:gd name="connsiteX4" fmla="*/ 501799 w 585788"/>
                  <a:gd name="connsiteY4" fmla="*/ 250191 h 453130"/>
                  <a:gd name="connsiteX5" fmla="*/ 418455 w 585788"/>
                  <a:gd name="connsiteY5" fmla="*/ 169229 h 453130"/>
                  <a:gd name="connsiteX6" fmla="*/ 161280 w 585788"/>
                  <a:gd name="connsiteY6" fmla="*/ 166848 h 453130"/>
                  <a:gd name="connsiteX7" fmla="*/ 85079 w 585788"/>
                  <a:gd name="connsiteY7" fmla="*/ 252573 h 453130"/>
                  <a:gd name="connsiteX8" fmla="*/ 151754 w 585788"/>
                  <a:gd name="connsiteY8" fmla="*/ 416880 h 453130"/>
                  <a:gd name="connsiteX9" fmla="*/ 0 w 585788"/>
                  <a:gd name="connsiteY9" fmla="*/ 430177 h 453130"/>
                  <a:gd name="connsiteX10" fmla="*/ 61267 w 585788"/>
                  <a:gd name="connsiteY10" fmla="*/ 259716 h 453130"/>
                  <a:gd name="connsiteX11" fmla="*/ 269082 w 585788"/>
                  <a:gd name="connsiteY11" fmla="*/ 0 h 45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5788" h="453130">
                    <a:moveTo>
                      <a:pt x="269082" y="0"/>
                    </a:moveTo>
                    <a:cubicBezTo>
                      <a:pt x="439737" y="1588"/>
                      <a:pt x="515144" y="93663"/>
                      <a:pt x="523876" y="226220"/>
                    </a:cubicBezTo>
                    <a:cubicBezTo>
                      <a:pt x="543720" y="294999"/>
                      <a:pt x="454025" y="387592"/>
                      <a:pt x="585788" y="420652"/>
                    </a:cubicBezTo>
                    <a:cubicBezTo>
                      <a:pt x="518898" y="463051"/>
                      <a:pt x="485345" y="448300"/>
                      <a:pt x="439886" y="424023"/>
                    </a:cubicBezTo>
                    <a:cubicBezTo>
                      <a:pt x="470049" y="368461"/>
                      <a:pt x="504973" y="329566"/>
                      <a:pt x="501799" y="250191"/>
                    </a:cubicBezTo>
                    <a:cubicBezTo>
                      <a:pt x="474018" y="242254"/>
                      <a:pt x="436711" y="222410"/>
                      <a:pt x="418455" y="169229"/>
                    </a:cubicBezTo>
                    <a:cubicBezTo>
                      <a:pt x="342255" y="194629"/>
                      <a:pt x="244624" y="200980"/>
                      <a:pt x="161280" y="166848"/>
                    </a:cubicBezTo>
                    <a:cubicBezTo>
                      <a:pt x="145405" y="202567"/>
                      <a:pt x="141436" y="226379"/>
                      <a:pt x="85079" y="252573"/>
                    </a:cubicBezTo>
                    <a:cubicBezTo>
                      <a:pt x="104923" y="324010"/>
                      <a:pt x="108098" y="378780"/>
                      <a:pt x="151754" y="416880"/>
                    </a:cubicBezTo>
                    <a:cubicBezTo>
                      <a:pt x="115457" y="464174"/>
                      <a:pt x="52966" y="461463"/>
                      <a:pt x="0" y="430177"/>
                    </a:cubicBezTo>
                    <a:cubicBezTo>
                      <a:pt x="64080" y="403520"/>
                      <a:pt x="94819" y="436392"/>
                      <a:pt x="61267" y="259716"/>
                    </a:cubicBezTo>
                    <a:cubicBezTo>
                      <a:pt x="44814" y="146950"/>
                      <a:pt x="95035" y="27041"/>
                      <a:pt x="269082" y="0"/>
                    </a:cubicBezTo>
                    <a:close/>
                  </a:path>
                </a:pathLst>
              </a:custGeom>
              <a:gradFill flip="none" rotWithShape="1">
                <a:gsLst>
                  <a:gs pos="93000">
                    <a:schemeClr val="accent6">
                      <a:lumMod val="50000"/>
                    </a:schemeClr>
                  </a:gs>
                  <a:gs pos="4000">
                    <a:schemeClr val="accent6">
                      <a:lumMod val="50000"/>
                    </a:schemeClr>
                  </a:gs>
                  <a:gs pos="50000">
                    <a:srgbClr val="F89F56"/>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 name="Group 30"/>
              <p:cNvGrpSpPr/>
              <p:nvPr/>
            </p:nvGrpSpPr>
            <p:grpSpPr>
              <a:xfrm>
                <a:off x="2650321" y="619315"/>
                <a:ext cx="190983" cy="170741"/>
                <a:chOff x="2650325" y="619313"/>
                <a:chExt cx="190984" cy="170741"/>
              </a:xfrm>
              <a:solidFill>
                <a:schemeClr val="tx1">
                  <a:lumMod val="85000"/>
                  <a:lumOff val="15000"/>
                </a:schemeClr>
              </a:solidFill>
            </p:grpSpPr>
            <p:sp>
              <p:nvSpPr>
                <p:cNvPr id="28" name="Oval 27"/>
                <p:cNvSpPr/>
                <p:nvPr/>
              </p:nvSpPr>
              <p:spPr>
                <a:xfrm>
                  <a:off x="2795590" y="61931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2650325" y="619329"/>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ounded Rectangle 28"/>
                <p:cNvSpPr/>
                <p:nvPr/>
              </p:nvSpPr>
              <p:spPr>
                <a:xfrm flipH="1" flipV="1">
                  <a:off x="2703186" y="766602"/>
                  <a:ext cx="84790" cy="2345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Rectangle 7"/>
              <p:cNvSpPr/>
              <p:nvPr/>
            </p:nvSpPr>
            <p:spPr>
              <a:xfrm>
                <a:off x="2609155" y="860969"/>
                <a:ext cx="266567" cy="149688"/>
              </a:xfrm>
              <a:custGeom>
                <a:avLst/>
                <a:gdLst>
                  <a:gd name="connsiteX0" fmla="*/ 0 w 234491"/>
                  <a:gd name="connsiteY0" fmla="*/ 0 h 144497"/>
                  <a:gd name="connsiteX1" fmla="*/ 234491 w 234491"/>
                  <a:gd name="connsiteY1" fmla="*/ 0 h 144497"/>
                  <a:gd name="connsiteX2" fmla="*/ 234491 w 234491"/>
                  <a:gd name="connsiteY2" fmla="*/ 144497 h 144497"/>
                  <a:gd name="connsiteX3" fmla="*/ 0 w 234491"/>
                  <a:gd name="connsiteY3" fmla="*/ 144497 h 144497"/>
                  <a:gd name="connsiteX4" fmla="*/ 0 w 234491"/>
                  <a:gd name="connsiteY4" fmla="*/ 0 h 144497"/>
                  <a:gd name="connsiteX0" fmla="*/ 0 w 234491"/>
                  <a:gd name="connsiteY0" fmla="*/ 0 h 144497"/>
                  <a:gd name="connsiteX1" fmla="*/ 215441 w 234491"/>
                  <a:gd name="connsiteY1" fmla="*/ 28575 h 144497"/>
                  <a:gd name="connsiteX2" fmla="*/ 234491 w 234491"/>
                  <a:gd name="connsiteY2" fmla="*/ 144497 h 144497"/>
                  <a:gd name="connsiteX3" fmla="*/ 0 w 234491"/>
                  <a:gd name="connsiteY3" fmla="*/ 144497 h 144497"/>
                  <a:gd name="connsiteX4" fmla="*/ 0 w 234491"/>
                  <a:gd name="connsiteY4" fmla="*/ 0 h 144497"/>
                  <a:gd name="connsiteX0" fmla="*/ 54768 w 234491"/>
                  <a:gd name="connsiteY0" fmla="*/ 2381 h 115922"/>
                  <a:gd name="connsiteX1" fmla="*/ 215441 w 234491"/>
                  <a:gd name="connsiteY1" fmla="*/ 0 h 115922"/>
                  <a:gd name="connsiteX2" fmla="*/ 234491 w 234491"/>
                  <a:gd name="connsiteY2" fmla="*/ 115922 h 115922"/>
                  <a:gd name="connsiteX3" fmla="*/ 0 w 234491"/>
                  <a:gd name="connsiteY3" fmla="*/ 115922 h 115922"/>
                  <a:gd name="connsiteX4" fmla="*/ 54768 w 234491"/>
                  <a:gd name="connsiteY4" fmla="*/ 2381 h 115922"/>
                  <a:gd name="connsiteX0" fmla="*/ 0 w 179723"/>
                  <a:gd name="connsiteY0" fmla="*/ 2381 h 115922"/>
                  <a:gd name="connsiteX1" fmla="*/ 160673 w 179723"/>
                  <a:gd name="connsiteY1" fmla="*/ 0 h 115922"/>
                  <a:gd name="connsiteX2" fmla="*/ 179723 w 179723"/>
                  <a:gd name="connsiteY2" fmla="*/ 115922 h 115922"/>
                  <a:gd name="connsiteX3" fmla="*/ 0 w 179723"/>
                  <a:gd name="connsiteY3" fmla="*/ 2381 h 115922"/>
                  <a:gd name="connsiteX0" fmla="*/ 0 w 160673"/>
                  <a:gd name="connsiteY0" fmla="*/ 2381 h 2381"/>
                  <a:gd name="connsiteX1" fmla="*/ 160673 w 160673"/>
                  <a:gd name="connsiteY1" fmla="*/ 0 h 2381"/>
                  <a:gd name="connsiteX2" fmla="*/ 0 w 160673"/>
                  <a:gd name="connsiteY2" fmla="*/ 2381 h 2381"/>
                  <a:gd name="connsiteX0" fmla="*/ 0 w 10000"/>
                  <a:gd name="connsiteY0" fmla="*/ 10000 h 202260"/>
                  <a:gd name="connsiteX1" fmla="*/ 10000 w 10000"/>
                  <a:gd name="connsiteY1" fmla="*/ 0 h 202260"/>
                  <a:gd name="connsiteX2" fmla="*/ 0 w 10000"/>
                  <a:gd name="connsiteY2" fmla="*/ 10000 h 202260"/>
                  <a:gd name="connsiteX0" fmla="*/ 0 w 10000"/>
                  <a:gd name="connsiteY0" fmla="*/ 108933 h 301193"/>
                  <a:gd name="connsiteX1" fmla="*/ 10000 w 10000"/>
                  <a:gd name="connsiteY1" fmla="*/ 98933 h 301193"/>
                  <a:gd name="connsiteX2" fmla="*/ 0 w 10000"/>
                  <a:gd name="connsiteY2" fmla="*/ 108933 h 301193"/>
                  <a:gd name="connsiteX0" fmla="*/ 0 w 10004"/>
                  <a:gd name="connsiteY0" fmla="*/ 108933 h 401470"/>
                  <a:gd name="connsiteX1" fmla="*/ 10000 w 10004"/>
                  <a:gd name="connsiteY1" fmla="*/ 98933 h 401470"/>
                  <a:gd name="connsiteX2" fmla="*/ 0 w 10004"/>
                  <a:gd name="connsiteY2" fmla="*/ 108933 h 401470"/>
                  <a:gd name="connsiteX0" fmla="*/ 0 w 10003"/>
                  <a:gd name="connsiteY0" fmla="*/ 108933 h 381823"/>
                  <a:gd name="connsiteX1" fmla="*/ 10000 w 10003"/>
                  <a:gd name="connsiteY1" fmla="*/ 98933 h 381823"/>
                  <a:gd name="connsiteX2" fmla="*/ 0 w 10003"/>
                  <a:gd name="connsiteY2" fmla="*/ 108933 h 381823"/>
                  <a:gd name="connsiteX0" fmla="*/ 0 w 10003"/>
                  <a:gd name="connsiteY0" fmla="*/ 15943 h 288833"/>
                  <a:gd name="connsiteX1" fmla="*/ 10000 w 10003"/>
                  <a:gd name="connsiteY1" fmla="*/ 5943 h 288833"/>
                  <a:gd name="connsiteX2" fmla="*/ 0 w 10003"/>
                  <a:gd name="connsiteY2" fmla="*/ 15943 h 288833"/>
                  <a:gd name="connsiteX0" fmla="*/ 0 w 11040"/>
                  <a:gd name="connsiteY0" fmla="*/ 81999 h 324192"/>
                  <a:gd name="connsiteX1" fmla="*/ 11037 w 11040"/>
                  <a:gd name="connsiteY1" fmla="*/ 1990 h 324192"/>
                  <a:gd name="connsiteX2" fmla="*/ 0 w 11040"/>
                  <a:gd name="connsiteY2" fmla="*/ 81999 h 324192"/>
                  <a:gd name="connsiteX0" fmla="*/ 0 w 13558"/>
                  <a:gd name="connsiteY0" fmla="*/ 832 h 288367"/>
                  <a:gd name="connsiteX1" fmla="*/ 13556 w 13558"/>
                  <a:gd name="connsiteY1" fmla="*/ 20831 h 288367"/>
                  <a:gd name="connsiteX2" fmla="*/ 0 w 13558"/>
                  <a:gd name="connsiteY2" fmla="*/ 832 h 288367"/>
                  <a:gd name="connsiteX0" fmla="*/ 0 w 14151"/>
                  <a:gd name="connsiteY0" fmla="*/ 15948 h 288833"/>
                  <a:gd name="connsiteX1" fmla="*/ 14149 w 14151"/>
                  <a:gd name="connsiteY1" fmla="*/ 5943 h 288833"/>
                  <a:gd name="connsiteX2" fmla="*/ 0 w 14151"/>
                  <a:gd name="connsiteY2" fmla="*/ 15948 h 288833"/>
                  <a:gd name="connsiteX0" fmla="*/ 0 w 14152"/>
                  <a:gd name="connsiteY0" fmla="*/ 15948 h 378023"/>
                  <a:gd name="connsiteX1" fmla="*/ 14149 w 14152"/>
                  <a:gd name="connsiteY1" fmla="*/ 5943 h 378023"/>
                  <a:gd name="connsiteX2" fmla="*/ 0 w 14152"/>
                  <a:gd name="connsiteY2" fmla="*/ 15948 h 378023"/>
                  <a:gd name="connsiteX0" fmla="*/ 0 w 14149"/>
                  <a:gd name="connsiteY0" fmla="*/ 15948 h 407695"/>
                  <a:gd name="connsiteX1" fmla="*/ 14149 w 14149"/>
                  <a:gd name="connsiteY1" fmla="*/ 5943 h 407695"/>
                  <a:gd name="connsiteX2" fmla="*/ 0 w 14149"/>
                  <a:gd name="connsiteY2" fmla="*/ 15948 h 407695"/>
                  <a:gd name="connsiteX0" fmla="*/ 0 w 14149"/>
                  <a:gd name="connsiteY0" fmla="*/ 10005 h 401752"/>
                  <a:gd name="connsiteX1" fmla="*/ 14149 w 14149"/>
                  <a:gd name="connsiteY1" fmla="*/ 0 h 401752"/>
                  <a:gd name="connsiteX2" fmla="*/ 0 w 14149"/>
                  <a:gd name="connsiteY2" fmla="*/ 10005 h 401752"/>
                  <a:gd name="connsiteX0" fmla="*/ 0 w 14149"/>
                  <a:gd name="connsiteY0" fmla="*/ 10005 h 401752"/>
                  <a:gd name="connsiteX1" fmla="*/ 14149 w 14149"/>
                  <a:gd name="connsiteY1" fmla="*/ 0 h 401752"/>
                  <a:gd name="connsiteX2" fmla="*/ 0 w 14149"/>
                  <a:gd name="connsiteY2" fmla="*/ 10005 h 401752"/>
                  <a:gd name="connsiteX0" fmla="*/ 0 w 14149"/>
                  <a:gd name="connsiteY0" fmla="*/ 10005 h 401752"/>
                  <a:gd name="connsiteX1" fmla="*/ 14149 w 14149"/>
                  <a:gd name="connsiteY1" fmla="*/ 0 h 401752"/>
                  <a:gd name="connsiteX2" fmla="*/ 0 w 14149"/>
                  <a:gd name="connsiteY2" fmla="*/ 10005 h 401752"/>
                </a:gdLst>
                <a:ahLst/>
                <a:cxnLst>
                  <a:cxn ang="0">
                    <a:pos x="connsiteX0" y="connsiteY0"/>
                  </a:cxn>
                  <a:cxn ang="0">
                    <a:pos x="connsiteX1" y="connsiteY1"/>
                  </a:cxn>
                  <a:cxn ang="0">
                    <a:pos x="connsiteX2" y="connsiteY2"/>
                  </a:cxn>
                </a:cxnLst>
                <a:rect l="l" t="t" r="r" b="b"/>
                <a:pathLst>
                  <a:path w="14149" h="401752">
                    <a:moveTo>
                      <a:pt x="0" y="10005"/>
                    </a:moveTo>
                    <a:cubicBezTo>
                      <a:pt x="5408" y="186695"/>
                      <a:pt x="9631" y="183348"/>
                      <a:pt x="14149" y="0"/>
                    </a:cubicBezTo>
                    <a:cubicBezTo>
                      <a:pt x="13336" y="443382"/>
                      <a:pt x="3037" y="616734"/>
                      <a:pt x="0" y="1000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03" name="Group 3102"/>
            <p:cNvGrpSpPr/>
            <p:nvPr/>
          </p:nvGrpSpPr>
          <p:grpSpPr>
            <a:xfrm>
              <a:off x="4910229" y="3089064"/>
              <a:ext cx="1167646" cy="996253"/>
              <a:chOff x="6548521" y="1373988"/>
              <a:chExt cx="1530664" cy="1305989"/>
            </a:xfrm>
          </p:grpSpPr>
          <p:sp>
            <p:nvSpPr>
              <p:cNvPr id="121" name="Oval 120"/>
              <p:cNvSpPr/>
              <p:nvPr/>
            </p:nvSpPr>
            <p:spPr>
              <a:xfrm>
                <a:off x="6548521" y="2150654"/>
                <a:ext cx="1530664" cy="529323"/>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Oval 67"/>
              <p:cNvSpPr/>
              <p:nvPr/>
            </p:nvSpPr>
            <p:spPr>
              <a:xfrm>
                <a:off x="6968105" y="1810277"/>
                <a:ext cx="714207" cy="680145"/>
              </a:xfrm>
              <a:prstGeom prst="ellipse">
                <a:avLst/>
              </a:prstGeom>
              <a:solidFill>
                <a:srgbClr val="CF291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Rectangle 2"/>
              <p:cNvSpPr/>
              <p:nvPr/>
            </p:nvSpPr>
            <p:spPr>
              <a:xfrm>
                <a:off x="6982590" y="1831233"/>
                <a:ext cx="680078" cy="732918"/>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042" h="663499">
                    <a:moveTo>
                      <a:pt x="179012" y="4763"/>
                    </a:moveTo>
                    <a:cubicBezTo>
                      <a:pt x="182980" y="166687"/>
                      <a:pt x="406027" y="216695"/>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flip="none" rotWithShape="1">
                <a:gsLst>
                  <a:gs pos="7000">
                    <a:srgbClr val="FCD6B6"/>
                  </a:gs>
                  <a:gs pos="75000">
                    <a:srgbClr val="F7903B"/>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5-Point Star 71"/>
              <p:cNvSpPr/>
              <p:nvPr/>
            </p:nvSpPr>
            <p:spPr bwMode="auto">
              <a:xfrm rot="9800993" flipH="1">
                <a:off x="7403514" y="1959473"/>
                <a:ext cx="99346" cy="99160"/>
              </a:xfrm>
              <a:prstGeom prst="star5">
                <a:avLst/>
              </a:prstGeom>
              <a:solidFill>
                <a:srgbClr val="C00000"/>
              </a:solidFill>
              <a:ln w="9525" cap="flat" cmpd="sng" algn="ctr">
                <a:noFill/>
                <a:prstDash val="solid"/>
              </a:ln>
              <a:effectLst/>
            </p:spPr>
            <p:txBody>
              <a:bodyPr rtlCol="0" anchor="ctr"/>
              <a:lstStyle/>
              <a:p>
                <a:pPr algn="ctr"/>
                <a:endParaRPr lang="en-US" sz="1350" kern="0" dirty="0" err="1">
                  <a:solidFill>
                    <a:sysClr val="window" lastClr="FFFFFF"/>
                  </a:solidFill>
                  <a:latin typeface="Calibri"/>
                </a:endParaRPr>
              </a:p>
            </p:txBody>
          </p:sp>
          <p:sp>
            <p:nvSpPr>
              <p:cNvPr id="73" name="5-Point Star 72"/>
              <p:cNvSpPr/>
              <p:nvPr/>
            </p:nvSpPr>
            <p:spPr bwMode="auto">
              <a:xfrm rot="9800993" flipH="1">
                <a:off x="7308727" y="2197458"/>
                <a:ext cx="99346" cy="99160"/>
              </a:xfrm>
              <a:prstGeom prst="star5">
                <a:avLst/>
              </a:prstGeom>
              <a:solidFill>
                <a:srgbClr val="C00000"/>
              </a:solidFill>
              <a:ln w="9525" cap="flat" cmpd="sng" algn="ctr">
                <a:noFill/>
                <a:prstDash val="solid"/>
              </a:ln>
              <a:effectLst/>
            </p:spPr>
            <p:txBody>
              <a:bodyPr rtlCol="0" anchor="ctr"/>
              <a:lstStyle/>
              <a:p>
                <a:pPr algn="ctr"/>
                <a:endParaRPr lang="en-US" sz="1350" kern="0" dirty="0" err="1">
                  <a:solidFill>
                    <a:sysClr val="window" lastClr="FFFFFF"/>
                  </a:solidFill>
                  <a:latin typeface="Calibri"/>
                </a:endParaRPr>
              </a:p>
            </p:txBody>
          </p:sp>
          <p:sp>
            <p:nvSpPr>
              <p:cNvPr id="74" name="5-Point Star 73"/>
              <p:cNvSpPr/>
              <p:nvPr/>
            </p:nvSpPr>
            <p:spPr bwMode="auto">
              <a:xfrm rot="9800993" flipH="1">
                <a:off x="7432321" y="2327416"/>
                <a:ext cx="99346" cy="99160"/>
              </a:xfrm>
              <a:prstGeom prst="star5">
                <a:avLst/>
              </a:prstGeom>
              <a:solidFill>
                <a:srgbClr val="C00000"/>
              </a:solidFill>
              <a:ln w="9525" cap="flat" cmpd="sng" algn="ctr">
                <a:noFill/>
                <a:prstDash val="solid"/>
              </a:ln>
              <a:effectLst/>
            </p:spPr>
            <p:txBody>
              <a:bodyPr rtlCol="0" anchor="ctr"/>
              <a:lstStyle/>
              <a:p>
                <a:pPr algn="ctr"/>
                <a:endParaRPr lang="en-US" sz="1350" kern="0" dirty="0" err="1">
                  <a:solidFill>
                    <a:sysClr val="window" lastClr="FFFFFF"/>
                  </a:solidFill>
                  <a:latin typeface="Calibri"/>
                </a:endParaRPr>
              </a:p>
            </p:txBody>
          </p:sp>
          <p:sp>
            <p:nvSpPr>
              <p:cNvPr id="75" name="5-Point Star 74"/>
              <p:cNvSpPr/>
              <p:nvPr/>
            </p:nvSpPr>
            <p:spPr bwMode="auto">
              <a:xfrm rot="9800993" flipH="1">
                <a:off x="7156328" y="2343613"/>
                <a:ext cx="99346" cy="99160"/>
              </a:xfrm>
              <a:prstGeom prst="star5">
                <a:avLst/>
              </a:prstGeom>
              <a:solidFill>
                <a:srgbClr val="C00000"/>
              </a:solidFill>
              <a:ln w="9525" cap="flat" cmpd="sng" algn="ctr">
                <a:noFill/>
                <a:prstDash val="solid"/>
              </a:ln>
              <a:effectLst/>
            </p:spPr>
            <p:txBody>
              <a:bodyPr rtlCol="0" anchor="ctr"/>
              <a:lstStyle/>
              <a:p>
                <a:pPr algn="ctr"/>
                <a:endParaRPr lang="en-US" sz="1350" kern="0" dirty="0" err="1">
                  <a:solidFill>
                    <a:sysClr val="window" lastClr="FFFFFF"/>
                  </a:solidFill>
                  <a:latin typeface="Calibri"/>
                </a:endParaRPr>
              </a:p>
            </p:txBody>
          </p:sp>
          <p:sp>
            <p:nvSpPr>
              <p:cNvPr id="76" name="5-Point Star 75"/>
              <p:cNvSpPr/>
              <p:nvPr/>
            </p:nvSpPr>
            <p:spPr bwMode="auto">
              <a:xfrm rot="9800993" flipH="1">
                <a:off x="7094531" y="2086474"/>
                <a:ext cx="99346" cy="99161"/>
              </a:xfrm>
              <a:prstGeom prst="star5">
                <a:avLst/>
              </a:prstGeom>
              <a:solidFill>
                <a:srgbClr val="C00000"/>
              </a:solidFill>
              <a:ln w="9525" cap="flat" cmpd="sng" algn="ctr">
                <a:noFill/>
                <a:prstDash val="solid"/>
              </a:ln>
              <a:effectLst/>
            </p:spPr>
            <p:txBody>
              <a:bodyPr rtlCol="0" anchor="ctr"/>
              <a:lstStyle/>
              <a:p>
                <a:pPr algn="ctr"/>
                <a:endParaRPr lang="en-US" sz="1350" kern="0" dirty="0" err="1">
                  <a:solidFill>
                    <a:sysClr val="window" lastClr="FFFFFF"/>
                  </a:solidFill>
                  <a:latin typeface="Calibri"/>
                </a:endParaRPr>
              </a:p>
            </p:txBody>
          </p:sp>
          <p:sp>
            <p:nvSpPr>
              <p:cNvPr id="71" name="Oval 70"/>
              <p:cNvSpPr/>
              <p:nvPr/>
            </p:nvSpPr>
            <p:spPr>
              <a:xfrm>
                <a:off x="7083037" y="1435337"/>
                <a:ext cx="471602" cy="428463"/>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Rectangle 76"/>
              <p:cNvSpPr/>
              <p:nvPr/>
            </p:nvSpPr>
            <p:spPr>
              <a:xfrm>
                <a:off x="7043262" y="1373988"/>
                <a:ext cx="541035" cy="449734"/>
              </a:xfrm>
              <a:custGeom>
                <a:avLst/>
                <a:gdLst>
                  <a:gd name="connsiteX0" fmla="*/ 0 w 651888"/>
                  <a:gd name="connsiteY0" fmla="*/ 0 h 506985"/>
                  <a:gd name="connsiteX1" fmla="*/ 651888 w 651888"/>
                  <a:gd name="connsiteY1" fmla="*/ 0 h 506985"/>
                  <a:gd name="connsiteX2" fmla="*/ 651888 w 651888"/>
                  <a:gd name="connsiteY2" fmla="*/ 506985 h 506985"/>
                  <a:gd name="connsiteX3" fmla="*/ 0 w 651888"/>
                  <a:gd name="connsiteY3" fmla="*/ 506985 h 506985"/>
                  <a:gd name="connsiteX4" fmla="*/ 0 w 651888"/>
                  <a:gd name="connsiteY4" fmla="*/ 0 h 506985"/>
                  <a:gd name="connsiteX0" fmla="*/ 0 w 651888"/>
                  <a:gd name="connsiteY0" fmla="*/ 0 h 506985"/>
                  <a:gd name="connsiteX1" fmla="*/ 651888 w 651888"/>
                  <a:gd name="connsiteY1" fmla="*/ 0 h 506985"/>
                  <a:gd name="connsiteX2" fmla="*/ 651888 w 651888"/>
                  <a:gd name="connsiteY2" fmla="*/ 506985 h 506985"/>
                  <a:gd name="connsiteX3" fmla="*/ 180375 w 651888"/>
                  <a:gd name="connsiteY3" fmla="*/ 459387 h 506985"/>
                  <a:gd name="connsiteX4" fmla="*/ 0 w 651888"/>
                  <a:gd name="connsiteY4" fmla="*/ 0 h 506985"/>
                  <a:gd name="connsiteX0" fmla="*/ 0 w 589258"/>
                  <a:gd name="connsiteY0" fmla="*/ 230479 h 506985"/>
                  <a:gd name="connsiteX1" fmla="*/ 589258 w 589258"/>
                  <a:gd name="connsiteY1" fmla="*/ 0 h 506985"/>
                  <a:gd name="connsiteX2" fmla="*/ 589258 w 589258"/>
                  <a:gd name="connsiteY2" fmla="*/ 506985 h 506985"/>
                  <a:gd name="connsiteX3" fmla="*/ 117745 w 589258"/>
                  <a:gd name="connsiteY3" fmla="*/ 459387 h 506985"/>
                  <a:gd name="connsiteX4" fmla="*/ 0 w 589258"/>
                  <a:gd name="connsiteY4" fmla="*/ 230479 h 506985"/>
                  <a:gd name="connsiteX0" fmla="*/ 0 w 589258"/>
                  <a:gd name="connsiteY0" fmla="*/ 27558 h 304064"/>
                  <a:gd name="connsiteX1" fmla="*/ 551680 w 589258"/>
                  <a:gd name="connsiteY1" fmla="*/ 0 h 304064"/>
                  <a:gd name="connsiteX2" fmla="*/ 589258 w 589258"/>
                  <a:gd name="connsiteY2" fmla="*/ 304064 h 304064"/>
                  <a:gd name="connsiteX3" fmla="*/ 117745 w 589258"/>
                  <a:gd name="connsiteY3" fmla="*/ 256466 h 304064"/>
                  <a:gd name="connsiteX4" fmla="*/ 0 w 589258"/>
                  <a:gd name="connsiteY4" fmla="*/ 27558 h 304064"/>
                  <a:gd name="connsiteX0" fmla="*/ 0 w 551680"/>
                  <a:gd name="connsiteY0" fmla="*/ 27558 h 256466"/>
                  <a:gd name="connsiteX1" fmla="*/ 551680 w 551680"/>
                  <a:gd name="connsiteY1" fmla="*/ 0 h 256466"/>
                  <a:gd name="connsiteX2" fmla="*/ 443956 w 551680"/>
                  <a:gd name="connsiteY2" fmla="*/ 256465 h 256466"/>
                  <a:gd name="connsiteX3" fmla="*/ 117745 w 551680"/>
                  <a:gd name="connsiteY3" fmla="*/ 256466 h 256466"/>
                  <a:gd name="connsiteX4" fmla="*/ 0 w 551680"/>
                  <a:gd name="connsiteY4" fmla="*/ 27558 h 256466"/>
                  <a:gd name="connsiteX0" fmla="*/ 0 w 551680"/>
                  <a:gd name="connsiteY0" fmla="*/ 27558 h 256466"/>
                  <a:gd name="connsiteX1" fmla="*/ 551680 w 551680"/>
                  <a:gd name="connsiteY1" fmla="*/ 0 h 256466"/>
                  <a:gd name="connsiteX2" fmla="*/ 443956 w 551680"/>
                  <a:gd name="connsiteY2" fmla="*/ 256465 h 256466"/>
                  <a:gd name="connsiteX3" fmla="*/ 369635 w 551680"/>
                  <a:gd name="connsiteY3" fmla="*/ 254030 h 256466"/>
                  <a:gd name="connsiteX4" fmla="*/ 117745 w 551680"/>
                  <a:gd name="connsiteY4" fmla="*/ 256466 h 256466"/>
                  <a:gd name="connsiteX5" fmla="*/ 0 w 551680"/>
                  <a:gd name="connsiteY5" fmla="*/ 27558 h 256466"/>
                  <a:gd name="connsiteX0" fmla="*/ 0 w 551680"/>
                  <a:gd name="connsiteY0" fmla="*/ 27558 h 256466"/>
                  <a:gd name="connsiteX1" fmla="*/ 551680 w 551680"/>
                  <a:gd name="connsiteY1" fmla="*/ 0 h 256466"/>
                  <a:gd name="connsiteX2" fmla="*/ 443956 w 551680"/>
                  <a:gd name="connsiteY2" fmla="*/ 256465 h 256466"/>
                  <a:gd name="connsiteX3" fmla="*/ 467338 w 551680"/>
                  <a:gd name="connsiteY3" fmla="*/ 56118 h 256466"/>
                  <a:gd name="connsiteX4" fmla="*/ 117745 w 551680"/>
                  <a:gd name="connsiteY4" fmla="*/ 256466 h 256466"/>
                  <a:gd name="connsiteX5" fmla="*/ 0 w 551680"/>
                  <a:gd name="connsiteY5" fmla="*/ 27558 h 256466"/>
                  <a:gd name="connsiteX0" fmla="*/ 0 w 551680"/>
                  <a:gd name="connsiteY0" fmla="*/ 27558 h 256466"/>
                  <a:gd name="connsiteX1" fmla="*/ 551680 w 551680"/>
                  <a:gd name="connsiteY1" fmla="*/ 0 h 256466"/>
                  <a:gd name="connsiteX2" fmla="*/ 443956 w 551680"/>
                  <a:gd name="connsiteY2" fmla="*/ 256465 h 256466"/>
                  <a:gd name="connsiteX3" fmla="*/ 467338 w 551680"/>
                  <a:gd name="connsiteY3" fmla="*/ 56118 h 256466"/>
                  <a:gd name="connsiteX4" fmla="*/ 369635 w 551680"/>
                  <a:gd name="connsiteY4" fmla="*/ 113738 h 256466"/>
                  <a:gd name="connsiteX5" fmla="*/ 117745 w 551680"/>
                  <a:gd name="connsiteY5" fmla="*/ 256466 h 256466"/>
                  <a:gd name="connsiteX6" fmla="*/ 0 w 551680"/>
                  <a:gd name="connsiteY6" fmla="*/ 27558 h 256466"/>
                  <a:gd name="connsiteX0" fmla="*/ 0 w 551680"/>
                  <a:gd name="connsiteY0" fmla="*/ 27558 h 256466"/>
                  <a:gd name="connsiteX1" fmla="*/ 551680 w 551680"/>
                  <a:gd name="connsiteY1" fmla="*/ 0 h 256466"/>
                  <a:gd name="connsiteX2" fmla="*/ 443956 w 551680"/>
                  <a:gd name="connsiteY2" fmla="*/ 256465 h 256466"/>
                  <a:gd name="connsiteX3" fmla="*/ 467338 w 551680"/>
                  <a:gd name="connsiteY3" fmla="*/ 56118 h 256466"/>
                  <a:gd name="connsiteX4" fmla="*/ 352098 w 551680"/>
                  <a:gd name="connsiteY4" fmla="*/ 56119 h 256466"/>
                  <a:gd name="connsiteX5" fmla="*/ 117745 w 551680"/>
                  <a:gd name="connsiteY5" fmla="*/ 256466 h 256466"/>
                  <a:gd name="connsiteX6" fmla="*/ 0 w 551680"/>
                  <a:gd name="connsiteY6" fmla="*/ 27558 h 256466"/>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52098 w 551680"/>
                  <a:gd name="connsiteY5" fmla="*/ 260542 h 460889"/>
                  <a:gd name="connsiteX6" fmla="*/ 117745 w 551680"/>
                  <a:gd name="connsiteY6" fmla="*/ 460889 h 460889"/>
                  <a:gd name="connsiteX7" fmla="*/ 0 w 551680"/>
                  <a:gd name="connsiteY7"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117745 w 551680"/>
                  <a:gd name="connsiteY6" fmla="*/ 460889 h 460889"/>
                  <a:gd name="connsiteX7" fmla="*/ 0 w 551680"/>
                  <a:gd name="connsiteY7"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81953 w 551680"/>
                  <a:gd name="connsiteY6" fmla="*/ 207933 h 460889"/>
                  <a:gd name="connsiteX7" fmla="*/ 117745 w 551680"/>
                  <a:gd name="connsiteY7" fmla="*/ 460889 h 460889"/>
                  <a:gd name="connsiteX8" fmla="*/ 0 w 551680"/>
                  <a:gd name="connsiteY8"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117745 w 551680"/>
                  <a:gd name="connsiteY7" fmla="*/ 460889 h 460889"/>
                  <a:gd name="connsiteX8" fmla="*/ 0 w 551680"/>
                  <a:gd name="connsiteY8"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54396 w 551680"/>
                  <a:gd name="connsiteY7" fmla="*/ 255532 h 460889"/>
                  <a:gd name="connsiteX8" fmla="*/ 117745 w 551680"/>
                  <a:gd name="connsiteY8" fmla="*/ 460889 h 460889"/>
                  <a:gd name="connsiteX9" fmla="*/ 0 w 551680"/>
                  <a:gd name="connsiteY9"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117745 w 551680"/>
                  <a:gd name="connsiteY8" fmla="*/ 460889 h 460889"/>
                  <a:gd name="connsiteX9" fmla="*/ 0 w 551680"/>
                  <a:gd name="connsiteY9"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234354 w 551680"/>
                  <a:gd name="connsiteY8" fmla="*/ 220459 h 460889"/>
                  <a:gd name="connsiteX9" fmla="*/ 117745 w 551680"/>
                  <a:gd name="connsiteY9" fmla="*/ 460889 h 460889"/>
                  <a:gd name="connsiteX10" fmla="*/ 0 w 551680"/>
                  <a:gd name="connsiteY10"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214312 w 551680"/>
                  <a:gd name="connsiteY8" fmla="*/ 215449 h 460889"/>
                  <a:gd name="connsiteX9" fmla="*/ 117745 w 551680"/>
                  <a:gd name="connsiteY9" fmla="*/ 460889 h 460889"/>
                  <a:gd name="connsiteX10" fmla="*/ 0 w 551680"/>
                  <a:gd name="connsiteY10"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214312 w 551680"/>
                  <a:gd name="connsiteY8" fmla="*/ 215449 h 460889"/>
                  <a:gd name="connsiteX9" fmla="*/ 189260 w 551680"/>
                  <a:gd name="connsiteY9" fmla="*/ 260542 h 460889"/>
                  <a:gd name="connsiteX10" fmla="*/ 117745 w 551680"/>
                  <a:gd name="connsiteY10" fmla="*/ 460889 h 460889"/>
                  <a:gd name="connsiteX11" fmla="*/ 0 w 551680"/>
                  <a:gd name="connsiteY11"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214312 w 551680"/>
                  <a:gd name="connsiteY8" fmla="*/ 215449 h 460889"/>
                  <a:gd name="connsiteX9" fmla="*/ 216817 w 551680"/>
                  <a:gd name="connsiteY9" fmla="*/ 117745 h 460889"/>
                  <a:gd name="connsiteX10" fmla="*/ 117745 w 551680"/>
                  <a:gd name="connsiteY10" fmla="*/ 460889 h 460889"/>
                  <a:gd name="connsiteX11" fmla="*/ 0 w 551680"/>
                  <a:gd name="connsiteY11" fmla="*/ 231981 h 460889"/>
                  <a:gd name="connsiteX0" fmla="*/ 0 w 551680"/>
                  <a:gd name="connsiteY0" fmla="*/ 231981 h 460889"/>
                  <a:gd name="connsiteX1" fmla="*/ 269427 w 551680"/>
                  <a:gd name="connsiteY1" fmla="*/ 0 h 460889"/>
                  <a:gd name="connsiteX2" fmla="*/ 551680 w 551680"/>
                  <a:gd name="connsiteY2" fmla="*/ 204423 h 460889"/>
                  <a:gd name="connsiteX3" fmla="*/ 443956 w 551680"/>
                  <a:gd name="connsiteY3" fmla="*/ 460888 h 460889"/>
                  <a:gd name="connsiteX4" fmla="*/ 467338 w 551680"/>
                  <a:gd name="connsiteY4" fmla="*/ 260541 h 460889"/>
                  <a:gd name="connsiteX5" fmla="*/ 322035 w 551680"/>
                  <a:gd name="connsiteY5" fmla="*/ 145303 h 460889"/>
                  <a:gd name="connsiteX6" fmla="*/ 276942 w 551680"/>
                  <a:gd name="connsiteY6" fmla="*/ 217954 h 460889"/>
                  <a:gd name="connsiteX7" fmla="*/ 276942 w 551680"/>
                  <a:gd name="connsiteY7" fmla="*/ 132777 h 460889"/>
                  <a:gd name="connsiteX8" fmla="*/ 214312 w 551680"/>
                  <a:gd name="connsiteY8" fmla="*/ 215449 h 460889"/>
                  <a:gd name="connsiteX9" fmla="*/ 216817 w 551680"/>
                  <a:gd name="connsiteY9" fmla="*/ 117745 h 460889"/>
                  <a:gd name="connsiteX10" fmla="*/ 117745 w 551680"/>
                  <a:gd name="connsiteY10" fmla="*/ 460889 h 460889"/>
                  <a:gd name="connsiteX11" fmla="*/ 0 w 551680"/>
                  <a:gd name="connsiteY11" fmla="*/ 231981 h 460889"/>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22755 w 551680"/>
                  <a:gd name="connsiteY10" fmla="*/ 440847 h 460888"/>
                  <a:gd name="connsiteX11" fmla="*/ 0 w 551680"/>
                  <a:gd name="connsiteY11" fmla="*/ 231981 h 460888"/>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22755 w 551680"/>
                  <a:gd name="connsiteY10" fmla="*/ 440847 h 460888"/>
                  <a:gd name="connsiteX11" fmla="*/ 0 w 551680"/>
                  <a:gd name="connsiteY11" fmla="*/ 231981 h 460888"/>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57828 w 551680"/>
                  <a:gd name="connsiteY10" fmla="*/ 450868 h 460888"/>
                  <a:gd name="connsiteX11" fmla="*/ 0 w 551680"/>
                  <a:gd name="connsiteY11" fmla="*/ 231981 h 460888"/>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45301 w 551680"/>
                  <a:gd name="connsiteY10" fmla="*/ 455878 h 460888"/>
                  <a:gd name="connsiteX11" fmla="*/ 0 w 551680"/>
                  <a:gd name="connsiteY11" fmla="*/ 231981 h 460888"/>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45301 w 551680"/>
                  <a:gd name="connsiteY10" fmla="*/ 455878 h 460888"/>
                  <a:gd name="connsiteX11" fmla="*/ 0 w 551680"/>
                  <a:gd name="connsiteY11" fmla="*/ 231981 h 460888"/>
                  <a:gd name="connsiteX0" fmla="*/ 0 w 551680"/>
                  <a:gd name="connsiteY0" fmla="*/ 231981 h 460888"/>
                  <a:gd name="connsiteX1" fmla="*/ 269427 w 551680"/>
                  <a:gd name="connsiteY1" fmla="*/ 0 h 460888"/>
                  <a:gd name="connsiteX2" fmla="*/ 551680 w 551680"/>
                  <a:gd name="connsiteY2" fmla="*/ 204423 h 460888"/>
                  <a:gd name="connsiteX3" fmla="*/ 443956 w 551680"/>
                  <a:gd name="connsiteY3" fmla="*/ 460888 h 460888"/>
                  <a:gd name="connsiteX4" fmla="*/ 467338 w 551680"/>
                  <a:gd name="connsiteY4" fmla="*/ 260541 h 460888"/>
                  <a:gd name="connsiteX5" fmla="*/ 322035 w 551680"/>
                  <a:gd name="connsiteY5" fmla="*/ 145303 h 460888"/>
                  <a:gd name="connsiteX6" fmla="*/ 276942 w 551680"/>
                  <a:gd name="connsiteY6" fmla="*/ 217954 h 460888"/>
                  <a:gd name="connsiteX7" fmla="*/ 276942 w 551680"/>
                  <a:gd name="connsiteY7" fmla="*/ 132777 h 460888"/>
                  <a:gd name="connsiteX8" fmla="*/ 214312 w 551680"/>
                  <a:gd name="connsiteY8" fmla="*/ 215449 h 460888"/>
                  <a:gd name="connsiteX9" fmla="*/ 216817 w 551680"/>
                  <a:gd name="connsiteY9" fmla="*/ 117745 h 460888"/>
                  <a:gd name="connsiteX10" fmla="*/ 145301 w 551680"/>
                  <a:gd name="connsiteY10" fmla="*/ 455878 h 460888"/>
                  <a:gd name="connsiteX11" fmla="*/ 0 w 551680"/>
                  <a:gd name="connsiteY11" fmla="*/ 231981 h 460888"/>
                  <a:gd name="connsiteX0" fmla="*/ 0 w 539154"/>
                  <a:gd name="connsiteY0" fmla="*/ 231981 h 460888"/>
                  <a:gd name="connsiteX1" fmla="*/ 256901 w 539154"/>
                  <a:gd name="connsiteY1" fmla="*/ 0 h 460888"/>
                  <a:gd name="connsiteX2" fmla="*/ 539154 w 539154"/>
                  <a:gd name="connsiteY2" fmla="*/ 204423 h 460888"/>
                  <a:gd name="connsiteX3" fmla="*/ 431430 w 539154"/>
                  <a:gd name="connsiteY3" fmla="*/ 460888 h 460888"/>
                  <a:gd name="connsiteX4" fmla="*/ 454812 w 539154"/>
                  <a:gd name="connsiteY4" fmla="*/ 260541 h 460888"/>
                  <a:gd name="connsiteX5" fmla="*/ 309509 w 539154"/>
                  <a:gd name="connsiteY5" fmla="*/ 145303 h 460888"/>
                  <a:gd name="connsiteX6" fmla="*/ 264416 w 539154"/>
                  <a:gd name="connsiteY6" fmla="*/ 217954 h 460888"/>
                  <a:gd name="connsiteX7" fmla="*/ 264416 w 539154"/>
                  <a:gd name="connsiteY7" fmla="*/ 132777 h 460888"/>
                  <a:gd name="connsiteX8" fmla="*/ 201786 w 539154"/>
                  <a:gd name="connsiteY8" fmla="*/ 215449 h 460888"/>
                  <a:gd name="connsiteX9" fmla="*/ 204291 w 539154"/>
                  <a:gd name="connsiteY9" fmla="*/ 117745 h 460888"/>
                  <a:gd name="connsiteX10" fmla="*/ 132775 w 539154"/>
                  <a:gd name="connsiteY10" fmla="*/ 455878 h 460888"/>
                  <a:gd name="connsiteX11" fmla="*/ 0 w 539154"/>
                  <a:gd name="connsiteY11" fmla="*/ 231981 h 460888"/>
                  <a:gd name="connsiteX0" fmla="*/ 0 w 539154"/>
                  <a:gd name="connsiteY0" fmla="*/ 231981 h 460888"/>
                  <a:gd name="connsiteX1" fmla="*/ 256901 w 539154"/>
                  <a:gd name="connsiteY1" fmla="*/ 0 h 460888"/>
                  <a:gd name="connsiteX2" fmla="*/ 539154 w 539154"/>
                  <a:gd name="connsiteY2" fmla="*/ 204423 h 460888"/>
                  <a:gd name="connsiteX3" fmla="*/ 431430 w 539154"/>
                  <a:gd name="connsiteY3" fmla="*/ 460888 h 460888"/>
                  <a:gd name="connsiteX4" fmla="*/ 454812 w 539154"/>
                  <a:gd name="connsiteY4" fmla="*/ 260541 h 460888"/>
                  <a:gd name="connsiteX5" fmla="*/ 309509 w 539154"/>
                  <a:gd name="connsiteY5" fmla="*/ 145303 h 460888"/>
                  <a:gd name="connsiteX6" fmla="*/ 264416 w 539154"/>
                  <a:gd name="connsiteY6" fmla="*/ 217954 h 460888"/>
                  <a:gd name="connsiteX7" fmla="*/ 264416 w 539154"/>
                  <a:gd name="connsiteY7" fmla="*/ 132777 h 460888"/>
                  <a:gd name="connsiteX8" fmla="*/ 201786 w 539154"/>
                  <a:gd name="connsiteY8" fmla="*/ 215449 h 460888"/>
                  <a:gd name="connsiteX9" fmla="*/ 204291 w 539154"/>
                  <a:gd name="connsiteY9" fmla="*/ 117745 h 460888"/>
                  <a:gd name="connsiteX10" fmla="*/ 132775 w 539154"/>
                  <a:gd name="connsiteY10" fmla="*/ 455878 h 460888"/>
                  <a:gd name="connsiteX11" fmla="*/ 0 w 539154"/>
                  <a:gd name="connsiteY11" fmla="*/ 231981 h 460888"/>
                  <a:gd name="connsiteX0" fmla="*/ 0 w 539154"/>
                  <a:gd name="connsiteY0" fmla="*/ 114236 h 343143"/>
                  <a:gd name="connsiteX1" fmla="*/ 539154 w 539154"/>
                  <a:gd name="connsiteY1" fmla="*/ 86678 h 343143"/>
                  <a:gd name="connsiteX2" fmla="*/ 431430 w 539154"/>
                  <a:gd name="connsiteY2" fmla="*/ 343143 h 343143"/>
                  <a:gd name="connsiteX3" fmla="*/ 454812 w 539154"/>
                  <a:gd name="connsiteY3" fmla="*/ 142796 h 343143"/>
                  <a:gd name="connsiteX4" fmla="*/ 309509 w 539154"/>
                  <a:gd name="connsiteY4" fmla="*/ 27558 h 343143"/>
                  <a:gd name="connsiteX5" fmla="*/ 264416 w 539154"/>
                  <a:gd name="connsiteY5" fmla="*/ 100209 h 343143"/>
                  <a:gd name="connsiteX6" fmla="*/ 264416 w 539154"/>
                  <a:gd name="connsiteY6" fmla="*/ 15032 h 343143"/>
                  <a:gd name="connsiteX7" fmla="*/ 201786 w 539154"/>
                  <a:gd name="connsiteY7" fmla="*/ 97704 h 343143"/>
                  <a:gd name="connsiteX8" fmla="*/ 204291 w 539154"/>
                  <a:gd name="connsiteY8" fmla="*/ 0 h 343143"/>
                  <a:gd name="connsiteX9" fmla="*/ 132775 w 539154"/>
                  <a:gd name="connsiteY9" fmla="*/ 338133 h 343143"/>
                  <a:gd name="connsiteX10" fmla="*/ 0 w 539154"/>
                  <a:gd name="connsiteY10" fmla="*/ 114236 h 343143"/>
                  <a:gd name="connsiteX0" fmla="*/ 0 w 539154"/>
                  <a:gd name="connsiteY0" fmla="*/ 192489 h 421396"/>
                  <a:gd name="connsiteX1" fmla="*/ 539154 w 539154"/>
                  <a:gd name="connsiteY1" fmla="*/ 164931 h 421396"/>
                  <a:gd name="connsiteX2" fmla="*/ 431430 w 539154"/>
                  <a:gd name="connsiteY2" fmla="*/ 421396 h 421396"/>
                  <a:gd name="connsiteX3" fmla="*/ 454812 w 539154"/>
                  <a:gd name="connsiteY3" fmla="*/ 221049 h 421396"/>
                  <a:gd name="connsiteX4" fmla="*/ 309509 w 539154"/>
                  <a:gd name="connsiteY4" fmla="*/ 105811 h 421396"/>
                  <a:gd name="connsiteX5" fmla="*/ 264416 w 539154"/>
                  <a:gd name="connsiteY5" fmla="*/ 178462 h 421396"/>
                  <a:gd name="connsiteX6" fmla="*/ 264416 w 539154"/>
                  <a:gd name="connsiteY6" fmla="*/ 93285 h 421396"/>
                  <a:gd name="connsiteX7" fmla="*/ 201786 w 539154"/>
                  <a:gd name="connsiteY7" fmla="*/ 175957 h 421396"/>
                  <a:gd name="connsiteX8" fmla="*/ 204291 w 539154"/>
                  <a:gd name="connsiteY8" fmla="*/ 78253 h 421396"/>
                  <a:gd name="connsiteX9" fmla="*/ 132775 w 539154"/>
                  <a:gd name="connsiteY9" fmla="*/ 416386 h 421396"/>
                  <a:gd name="connsiteX10" fmla="*/ 0 w 539154"/>
                  <a:gd name="connsiteY10" fmla="*/ 192489 h 421396"/>
                  <a:gd name="connsiteX0" fmla="*/ 0 w 539946"/>
                  <a:gd name="connsiteY0" fmla="*/ 238627 h 467534"/>
                  <a:gd name="connsiteX1" fmla="*/ 539154 w 539946"/>
                  <a:gd name="connsiteY1" fmla="*/ 211069 h 467534"/>
                  <a:gd name="connsiteX2" fmla="*/ 431430 w 539946"/>
                  <a:gd name="connsiteY2" fmla="*/ 467534 h 467534"/>
                  <a:gd name="connsiteX3" fmla="*/ 454812 w 539946"/>
                  <a:gd name="connsiteY3" fmla="*/ 267187 h 467534"/>
                  <a:gd name="connsiteX4" fmla="*/ 309509 w 539946"/>
                  <a:gd name="connsiteY4" fmla="*/ 151949 h 467534"/>
                  <a:gd name="connsiteX5" fmla="*/ 264416 w 539946"/>
                  <a:gd name="connsiteY5" fmla="*/ 224600 h 467534"/>
                  <a:gd name="connsiteX6" fmla="*/ 264416 w 539946"/>
                  <a:gd name="connsiteY6" fmla="*/ 139423 h 467534"/>
                  <a:gd name="connsiteX7" fmla="*/ 201786 w 539946"/>
                  <a:gd name="connsiteY7" fmla="*/ 222095 h 467534"/>
                  <a:gd name="connsiteX8" fmla="*/ 204291 w 539946"/>
                  <a:gd name="connsiteY8" fmla="*/ 124391 h 467534"/>
                  <a:gd name="connsiteX9" fmla="*/ 132775 w 539946"/>
                  <a:gd name="connsiteY9" fmla="*/ 462524 h 467534"/>
                  <a:gd name="connsiteX10" fmla="*/ 0 w 539946"/>
                  <a:gd name="connsiteY10" fmla="*/ 238627 h 467534"/>
                  <a:gd name="connsiteX0" fmla="*/ 0 w 539917"/>
                  <a:gd name="connsiteY0" fmla="*/ 224251 h 453158"/>
                  <a:gd name="connsiteX1" fmla="*/ 539154 w 539917"/>
                  <a:gd name="connsiteY1" fmla="*/ 196693 h 453158"/>
                  <a:gd name="connsiteX2" fmla="*/ 431430 w 539917"/>
                  <a:gd name="connsiteY2" fmla="*/ 453158 h 453158"/>
                  <a:gd name="connsiteX3" fmla="*/ 454812 w 539917"/>
                  <a:gd name="connsiteY3" fmla="*/ 252811 h 453158"/>
                  <a:gd name="connsiteX4" fmla="*/ 309509 w 539917"/>
                  <a:gd name="connsiteY4" fmla="*/ 137573 h 453158"/>
                  <a:gd name="connsiteX5" fmla="*/ 264416 w 539917"/>
                  <a:gd name="connsiteY5" fmla="*/ 210224 h 453158"/>
                  <a:gd name="connsiteX6" fmla="*/ 264416 w 539917"/>
                  <a:gd name="connsiteY6" fmla="*/ 125047 h 453158"/>
                  <a:gd name="connsiteX7" fmla="*/ 201786 w 539917"/>
                  <a:gd name="connsiteY7" fmla="*/ 207719 h 453158"/>
                  <a:gd name="connsiteX8" fmla="*/ 204291 w 539917"/>
                  <a:gd name="connsiteY8" fmla="*/ 110015 h 453158"/>
                  <a:gd name="connsiteX9" fmla="*/ 132775 w 539917"/>
                  <a:gd name="connsiteY9" fmla="*/ 448148 h 453158"/>
                  <a:gd name="connsiteX10" fmla="*/ 0 w 539917"/>
                  <a:gd name="connsiteY10" fmla="*/ 224251 h 453158"/>
                  <a:gd name="connsiteX0" fmla="*/ 0 w 539903"/>
                  <a:gd name="connsiteY0" fmla="*/ 218160 h 447067"/>
                  <a:gd name="connsiteX1" fmla="*/ 539154 w 539903"/>
                  <a:gd name="connsiteY1" fmla="*/ 190602 h 447067"/>
                  <a:gd name="connsiteX2" fmla="*/ 431430 w 539903"/>
                  <a:gd name="connsiteY2" fmla="*/ 447067 h 447067"/>
                  <a:gd name="connsiteX3" fmla="*/ 454812 w 539903"/>
                  <a:gd name="connsiteY3" fmla="*/ 246720 h 447067"/>
                  <a:gd name="connsiteX4" fmla="*/ 309509 w 539903"/>
                  <a:gd name="connsiteY4" fmla="*/ 131482 h 447067"/>
                  <a:gd name="connsiteX5" fmla="*/ 264416 w 539903"/>
                  <a:gd name="connsiteY5" fmla="*/ 204133 h 447067"/>
                  <a:gd name="connsiteX6" fmla="*/ 264416 w 539903"/>
                  <a:gd name="connsiteY6" fmla="*/ 118956 h 447067"/>
                  <a:gd name="connsiteX7" fmla="*/ 201786 w 539903"/>
                  <a:gd name="connsiteY7" fmla="*/ 201628 h 447067"/>
                  <a:gd name="connsiteX8" fmla="*/ 204291 w 539903"/>
                  <a:gd name="connsiteY8" fmla="*/ 103924 h 447067"/>
                  <a:gd name="connsiteX9" fmla="*/ 132775 w 539903"/>
                  <a:gd name="connsiteY9" fmla="*/ 442057 h 447067"/>
                  <a:gd name="connsiteX10" fmla="*/ 0 w 539903"/>
                  <a:gd name="connsiteY10" fmla="*/ 218160 h 447067"/>
                  <a:gd name="connsiteX0" fmla="*/ 0 w 539154"/>
                  <a:gd name="connsiteY0" fmla="*/ 223331 h 452238"/>
                  <a:gd name="connsiteX1" fmla="*/ 539154 w 539154"/>
                  <a:gd name="connsiteY1" fmla="*/ 195773 h 452238"/>
                  <a:gd name="connsiteX2" fmla="*/ 431430 w 539154"/>
                  <a:gd name="connsiteY2" fmla="*/ 452238 h 452238"/>
                  <a:gd name="connsiteX3" fmla="*/ 454812 w 539154"/>
                  <a:gd name="connsiteY3" fmla="*/ 251891 h 452238"/>
                  <a:gd name="connsiteX4" fmla="*/ 309509 w 539154"/>
                  <a:gd name="connsiteY4" fmla="*/ 136653 h 452238"/>
                  <a:gd name="connsiteX5" fmla="*/ 264416 w 539154"/>
                  <a:gd name="connsiteY5" fmla="*/ 209304 h 452238"/>
                  <a:gd name="connsiteX6" fmla="*/ 264416 w 539154"/>
                  <a:gd name="connsiteY6" fmla="*/ 124127 h 452238"/>
                  <a:gd name="connsiteX7" fmla="*/ 201786 w 539154"/>
                  <a:gd name="connsiteY7" fmla="*/ 206799 h 452238"/>
                  <a:gd name="connsiteX8" fmla="*/ 204291 w 539154"/>
                  <a:gd name="connsiteY8" fmla="*/ 109095 h 452238"/>
                  <a:gd name="connsiteX9" fmla="*/ 132775 w 539154"/>
                  <a:gd name="connsiteY9" fmla="*/ 447228 h 452238"/>
                  <a:gd name="connsiteX10" fmla="*/ 0 w 539154"/>
                  <a:gd name="connsiteY10" fmla="*/ 223331 h 452238"/>
                  <a:gd name="connsiteX0" fmla="*/ 0 w 540720"/>
                  <a:gd name="connsiteY0" fmla="*/ 223331 h 452238"/>
                  <a:gd name="connsiteX1" fmla="*/ 539154 w 540720"/>
                  <a:gd name="connsiteY1" fmla="*/ 195773 h 452238"/>
                  <a:gd name="connsiteX2" fmla="*/ 431430 w 540720"/>
                  <a:gd name="connsiteY2" fmla="*/ 452238 h 452238"/>
                  <a:gd name="connsiteX3" fmla="*/ 454812 w 540720"/>
                  <a:gd name="connsiteY3" fmla="*/ 251891 h 452238"/>
                  <a:gd name="connsiteX4" fmla="*/ 309509 w 540720"/>
                  <a:gd name="connsiteY4" fmla="*/ 136653 h 452238"/>
                  <a:gd name="connsiteX5" fmla="*/ 264416 w 540720"/>
                  <a:gd name="connsiteY5" fmla="*/ 209304 h 452238"/>
                  <a:gd name="connsiteX6" fmla="*/ 264416 w 540720"/>
                  <a:gd name="connsiteY6" fmla="*/ 124127 h 452238"/>
                  <a:gd name="connsiteX7" fmla="*/ 201786 w 540720"/>
                  <a:gd name="connsiteY7" fmla="*/ 206799 h 452238"/>
                  <a:gd name="connsiteX8" fmla="*/ 204291 w 540720"/>
                  <a:gd name="connsiteY8" fmla="*/ 109095 h 452238"/>
                  <a:gd name="connsiteX9" fmla="*/ 132775 w 540720"/>
                  <a:gd name="connsiteY9" fmla="*/ 447228 h 452238"/>
                  <a:gd name="connsiteX10" fmla="*/ 0 w 540720"/>
                  <a:gd name="connsiteY10" fmla="*/ 223331 h 452238"/>
                  <a:gd name="connsiteX0" fmla="*/ 0 w 541536"/>
                  <a:gd name="connsiteY0" fmla="*/ 223331 h 452238"/>
                  <a:gd name="connsiteX1" fmla="*/ 539154 w 541536"/>
                  <a:gd name="connsiteY1" fmla="*/ 195773 h 452238"/>
                  <a:gd name="connsiteX2" fmla="*/ 431430 w 541536"/>
                  <a:gd name="connsiteY2" fmla="*/ 452238 h 452238"/>
                  <a:gd name="connsiteX3" fmla="*/ 454812 w 541536"/>
                  <a:gd name="connsiteY3" fmla="*/ 251891 h 452238"/>
                  <a:gd name="connsiteX4" fmla="*/ 309509 w 541536"/>
                  <a:gd name="connsiteY4" fmla="*/ 136653 h 452238"/>
                  <a:gd name="connsiteX5" fmla="*/ 264416 w 541536"/>
                  <a:gd name="connsiteY5" fmla="*/ 209304 h 452238"/>
                  <a:gd name="connsiteX6" fmla="*/ 264416 w 541536"/>
                  <a:gd name="connsiteY6" fmla="*/ 124127 h 452238"/>
                  <a:gd name="connsiteX7" fmla="*/ 201786 w 541536"/>
                  <a:gd name="connsiteY7" fmla="*/ 206799 h 452238"/>
                  <a:gd name="connsiteX8" fmla="*/ 204291 w 541536"/>
                  <a:gd name="connsiteY8" fmla="*/ 109095 h 452238"/>
                  <a:gd name="connsiteX9" fmla="*/ 132775 w 541536"/>
                  <a:gd name="connsiteY9" fmla="*/ 447228 h 452238"/>
                  <a:gd name="connsiteX10" fmla="*/ 0 w 541536"/>
                  <a:gd name="connsiteY10" fmla="*/ 223331 h 452238"/>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4416 w 541036"/>
                  <a:gd name="connsiteY5" fmla="*/ 209304 h 449733"/>
                  <a:gd name="connsiteX6" fmla="*/ 264416 w 541036"/>
                  <a:gd name="connsiteY6" fmla="*/ 124127 h 449733"/>
                  <a:gd name="connsiteX7" fmla="*/ 201786 w 541036"/>
                  <a:gd name="connsiteY7" fmla="*/ 206799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4416 w 541036"/>
                  <a:gd name="connsiteY5" fmla="*/ 209304 h 449733"/>
                  <a:gd name="connsiteX6" fmla="*/ 264416 w 541036"/>
                  <a:gd name="connsiteY6" fmla="*/ 124127 h 449733"/>
                  <a:gd name="connsiteX7" fmla="*/ 201786 w 541036"/>
                  <a:gd name="connsiteY7" fmla="*/ 206799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4416 w 541036"/>
                  <a:gd name="connsiteY5" fmla="*/ 209304 h 449733"/>
                  <a:gd name="connsiteX6" fmla="*/ 264416 w 541036"/>
                  <a:gd name="connsiteY6" fmla="*/ 124127 h 449733"/>
                  <a:gd name="connsiteX7" fmla="*/ 201786 w 541036"/>
                  <a:gd name="connsiteY7" fmla="*/ 206799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4416 w 541036"/>
                  <a:gd name="connsiteY5" fmla="*/ 209304 h 449733"/>
                  <a:gd name="connsiteX6" fmla="*/ 264416 w 541036"/>
                  <a:gd name="connsiteY6" fmla="*/ 124127 h 449733"/>
                  <a:gd name="connsiteX7" fmla="*/ 201786 w 541036"/>
                  <a:gd name="connsiteY7" fmla="*/ 206799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1786 w 541036"/>
                  <a:gd name="connsiteY7" fmla="*/ 206799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47228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39713 h 449733"/>
                  <a:gd name="connsiteX10" fmla="*/ 0 w 541036"/>
                  <a:gd name="connsiteY10" fmla="*/ 223331 h 449733"/>
                  <a:gd name="connsiteX0" fmla="*/ 0 w 541036"/>
                  <a:gd name="connsiteY0" fmla="*/ 223331 h 449733"/>
                  <a:gd name="connsiteX1" fmla="*/ 539154 w 541036"/>
                  <a:gd name="connsiteY1" fmla="*/ 195773 h 449733"/>
                  <a:gd name="connsiteX2" fmla="*/ 413894 w 541036"/>
                  <a:gd name="connsiteY2" fmla="*/ 449733 h 449733"/>
                  <a:gd name="connsiteX3" fmla="*/ 454812 w 541036"/>
                  <a:gd name="connsiteY3" fmla="*/ 251891 h 449733"/>
                  <a:gd name="connsiteX4" fmla="*/ 309509 w 541036"/>
                  <a:gd name="connsiteY4" fmla="*/ 136653 h 449733"/>
                  <a:gd name="connsiteX5" fmla="*/ 269427 w 541036"/>
                  <a:gd name="connsiteY5" fmla="*/ 199284 h 449733"/>
                  <a:gd name="connsiteX6" fmla="*/ 264416 w 541036"/>
                  <a:gd name="connsiteY6" fmla="*/ 124127 h 449733"/>
                  <a:gd name="connsiteX7" fmla="*/ 206796 w 541036"/>
                  <a:gd name="connsiteY7" fmla="*/ 189263 h 449733"/>
                  <a:gd name="connsiteX8" fmla="*/ 204291 w 541036"/>
                  <a:gd name="connsiteY8" fmla="*/ 109095 h 449733"/>
                  <a:gd name="connsiteX9" fmla="*/ 132775 w 541036"/>
                  <a:gd name="connsiteY9" fmla="*/ 439713 h 449733"/>
                  <a:gd name="connsiteX10" fmla="*/ 0 w 541036"/>
                  <a:gd name="connsiteY10" fmla="*/ 223331 h 4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036" h="449733">
                    <a:moveTo>
                      <a:pt x="0" y="223331"/>
                    </a:moveTo>
                    <a:cubicBezTo>
                      <a:pt x="35161" y="-121707"/>
                      <a:pt x="534890" y="-15237"/>
                      <a:pt x="539154" y="195773"/>
                    </a:cubicBezTo>
                    <a:cubicBezTo>
                      <a:pt x="553350" y="316334"/>
                      <a:pt x="484875" y="389297"/>
                      <a:pt x="413894" y="449733"/>
                    </a:cubicBezTo>
                    <a:lnTo>
                      <a:pt x="454812" y="251891"/>
                    </a:lnTo>
                    <a:cubicBezTo>
                      <a:pt x="416399" y="158363"/>
                      <a:pt x="398026" y="142499"/>
                      <a:pt x="309509" y="136653"/>
                    </a:cubicBezTo>
                    <a:lnTo>
                      <a:pt x="269427" y="199284"/>
                    </a:lnTo>
                    <a:lnTo>
                      <a:pt x="264416" y="124127"/>
                    </a:lnTo>
                    <a:cubicBezTo>
                      <a:pt x="245209" y="145839"/>
                      <a:pt x="223498" y="152520"/>
                      <a:pt x="206796" y="189263"/>
                    </a:cubicBezTo>
                    <a:cubicBezTo>
                      <a:pt x="220992" y="160035"/>
                      <a:pt x="205126" y="135818"/>
                      <a:pt x="204291" y="109095"/>
                    </a:cubicBezTo>
                    <a:cubicBezTo>
                      <a:pt x="166257" y="168362"/>
                      <a:pt x="40540" y="227630"/>
                      <a:pt x="132775" y="439713"/>
                    </a:cubicBezTo>
                    <a:cubicBezTo>
                      <a:pt x="36742" y="415186"/>
                      <a:pt x="8351" y="360593"/>
                      <a:pt x="0" y="223331"/>
                    </a:cubicBezTo>
                    <a:close/>
                  </a:path>
                </a:pathLst>
              </a:custGeom>
              <a:gradFill flip="none" rotWithShape="1">
                <a:gsLst>
                  <a:gs pos="5000">
                    <a:schemeClr val="accent6">
                      <a:lumMod val="75000"/>
                    </a:schemeClr>
                  </a:gs>
                  <a:gs pos="96000">
                    <a:schemeClr val="accent6">
                      <a:lumMod val="75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2" name="Group 161"/>
              <p:cNvGrpSpPr/>
              <p:nvPr/>
            </p:nvGrpSpPr>
            <p:grpSpPr>
              <a:xfrm>
                <a:off x="7216151" y="1598349"/>
                <a:ext cx="202889" cy="186780"/>
                <a:chOff x="2645563" y="612170"/>
                <a:chExt cx="202889" cy="186780"/>
              </a:xfrm>
              <a:solidFill>
                <a:schemeClr val="tx1">
                  <a:lumMod val="75000"/>
                  <a:lumOff val="25000"/>
                </a:schemeClr>
              </a:solidFill>
            </p:grpSpPr>
            <p:sp>
              <p:nvSpPr>
                <p:cNvPr id="163" name="Oval 162"/>
                <p:cNvSpPr/>
                <p:nvPr/>
              </p:nvSpPr>
              <p:spPr>
                <a:xfrm>
                  <a:off x="2802733" y="612170"/>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4" name="Oval 163"/>
                <p:cNvSpPr/>
                <p:nvPr/>
              </p:nvSpPr>
              <p:spPr>
                <a:xfrm>
                  <a:off x="2645563" y="616948"/>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Rounded Rectangle 164"/>
                <p:cNvSpPr/>
                <p:nvPr/>
              </p:nvSpPr>
              <p:spPr>
                <a:xfrm flipH="1" flipV="1">
                  <a:off x="2696850" y="771993"/>
                  <a:ext cx="97463" cy="2695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31" name="Group 130"/>
            <p:cNvGrpSpPr/>
            <p:nvPr/>
          </p:nvGrpSpPr>
          <p:grpSpPr>
            <a:xfrm>
              <a:off x="2082353" y="4573734"/>
              <a:ext cx="1167646" cy="1211418"/>
              <a:chOff x="2841469" y="3320241"/>
              <a:chExt cx="1530665" cy="1588048"/>
            </a:xfrm>
          </p:grpSpPr>
          <p:sp>
            <p:nvSpPr>
              <p:cNvPr id="123" name="Oval 122"/>
              <p:cNvSpPr/>
              <p:nvPr/>
            </p:nvSpPr>
            <p:spPr>
              <a:xfrm>
                <a:off x="2841469" y="4378966"/>
                <a:ext cx="1530665" cy="529323"/>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Oval 95"/>
              <p:cNvSpPr/>
              <p:nvPr/>
            </p:nvSpPr>
            <p:spPr>
              <a:xfrm>
                <a:off x="3195516" y="3872250"/>
                <a:ext cx="845840" cy="781810"/>
              </a:xfrm>
              <a:prstGeom prst="ellipse">
                <a:avLst/>
              </a:prstGeom>
              <a:gradFill flip="none" rotWithShape="1">
                <a:gsLst>
                  <a:gs pos="93000">
                    <a:schemeClr val="accent5">
                      <a:lumMod val="75000"/>
                    </a:schemeClr>
                  </a:gs>
                  <a:gs pos="0">
                    <a:schemeClr val="bg1">
                      <a:lumMod val="6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Rectangle 2"/>
              <p:cNvSpPr/>
              <p:nvPr/>
            </p:nvSpPr>
            <p:spPr>
              <a:xfrm>
                <a:off x="3212670" y="3896338"/>
                <a:ext cx="805420" cy="842471"/>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042" h="663499">
                    <a:moveTo>
                      <a:pt x="179012" y="4763"/>
                    </a:moveTo>
                    <a:cubicBezTo>
                      <a:pt x="245871" y="54670"/>
                      <a:pt x="318145" y="189638"/>
                      <a:pt x="315340" y="180307"/>
                    </a:cubicBezTo>
                    <a:cubicBezTo>
                      <a:pt x="310380" y="177379"/>
                      <a:pt x="389819" y="49660"/>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a:gsLst>
                  <a:gs pos="93000">
                    <a:srgbClr val="53B0C9"/>
                  </a:gs>
                  <a:gs pos="0">
                    <a:srgbClr val="BCE0EA"/>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Rectangle 77"/>
              <p:cNvSpPr/>
              <p:nvPr/>
            </p:nvSpPr>
            <p:spPr>
              <a:xfrm>
                <a:off x="3421875" y="3896936"/>
                <a:ext cx="402152" cy="218214"/>
              </a:xfrm>
              <a:custGeom>
                <a:avLst/>
                <a:gdLst>
                  <a:gd name="connsiteX0" fmla="*/ 0 w 701516"/>
                  <a:gd name="connsiteY0" fmla="*/ 0 h 489011"/>
                  <a:gd name="connsiteX1" fmla="*/ 701516 w 701516"/>
                  <a:gd name="connsiteY1" fmla="*/ 0 h 489011"/>
                  <a:gd name="connsiteX2" fmla="*/ 701516 w 701516"/>
                  <a:gd name="connsiteY2" fmla="*/ 489011 h 489011"/>
                  <a:gd name="connsiteX3" fmla="*/ 0 w 701516"/>
                  <a:gd name="connsiteY3" fmla="*/ 489011 h 489011"/>
                  <a:gd name="connsiteX4" fmla="*/ 0 w 701516"/>
                  <a:gd name="connsiteY4" fmla="*/ 0 h 489011"/>
                  <a:gd name="connsiteX0" fmla="*/ 0 w 701516"/>
                  <a:gd name="connsiteY0" fmla="*/ 0 h 489011"/>
                  <a:gd name="connsiteX1" fmla="*/ 472916 w 701516"/>
                  <a:gd name="connsiteY1" fmla="*/ 116681 h 489011"/>
                  <a:gd name="connsiteX2" fmla="*/ 701516 w 701516"/>
                  <a:gd name="connsiteY2" fmla="*/ 489011 h 489011"/>
                  <a:gd name="connsiteX3" fmla="*/ 0 w 701516"/>
                  <a:gd name="connsiteY3" fmla="*/ 489011 h 489011"/>
                  <a:gd name="connsiteX4" fmla="*/ 0 w 701516"/>
                  <a:gd name="connsiteY4" fmla="*/ 0 h 489011"/>
                  <a:gd name="connsiteX0" fmla="*/ 0 w 472916"/>
                  <a:gd name="connsiteY0" fmla="*/ 0 h 489011"/>
                  <a:gd name="connsiteX1" fmla="*/ 472916 w 472916"/>
                  <a:gd name="connsiteY1" fmla="*/ 116681 h 489011"/>
                  <a:gd name="connsiteX2" fmla="*/ 308610 w 472916"/>
                  <a:gd name="connsiteY2" fmla="*/ 353280 h 489011"/>
                  <a:gd name="connsiteX3" fmla="*/ 0 w 472916"/>
                  <a:gd name="connsiteY3" fmla="*/ 489011 h 489011"/>
                  <a:gd name="connsiteX4" fmla="*/ 0 w 472916"/>
                  <a:gd name="connsiteY4" fmla="*/ 0 h 489011"/>
                  <a:gd name="connsiteX0" fmla="*/ 0 w 472916"/>
                  <a:gd name="connsiteY0" fmla="*/ 0 h 353280"/>
                  <a:gd name="connsiteX1" fmla="*/ 472916 w 472916"/>
                  <a:gd name="connsiteY1" fmla="*/ 116681 h 353280"/>
                  <a:gd name="connsiteX2" fmla="*/ 308610 w 472916"/>
                  <a:gd name="connsiteY2" fmla="*/ 353280 h 353280"/>
                  <a:gd name="connsiteX3" fmla="*/ 0 w 472916"/>
                  <a:gd name="connsiteY3" fmla="*/ 0 h 353280"/>
                  <a:gd name="connsiteX0" fmla="*/ 0 w 360997"/>
                  <a:gd name="connsiteY0" fmla="*/ 0 h 236599"/>
                  <a:gd name="connsiteX1" fmla="*/ 360997 w 360997"/>
                  <a:gd name="connsiteY1" fmla="*/ 0 h 236599"/>
                  <a:gd name="connsiteX2" fmla="*/ 196691 w 360997"/>
                  <a:gd name="connsiteY2" fmla="*/ 236599 h 236599"/>
                  <a:gd name="connsiteX3" fmla="*/ 0 w 360997"/>
                  <a:gd name="connsiteY3" fmla="*/ 0 h 236599"/>
                  <a:gd name="connsiteX0" fmla="*/ 0 w 353853"/>
                  <a:gd name="connsiteY0" fmla="*/ 0 h 236599"/>
                  <a:gd name="connsiteX1" fmla="*/ 353853 w 353853"/>
                  <a:gd name="connsiteY1" fmla="*/ 0 h 236599"/>
                  <a:gd name="connsiteX2" fmla="*/ 196691 w 353853"/>
                  <a:gd name="connsiteY2" fmla="*/ 236599 h 236599"/>
                  <a:gd name="connsiteX3" fmla="*/ 0 w 353853"/>
                  <a:gd name="connsiteY3" fmla="*/ 0 h 236599"/>
                  <a:gd name="connsiteX0" fmla="*/ 0 w 353853"/>
                  <a:gd name="connsiteY0" fmla="*/ 0 h 227074"/>
                  <a:gd name="connsiteX1" fmla="*/ 353853 w 353853"/>
                  <a:gd name="connsiteY1" fmla="*/ 0 h 227074"/>
                  <a:gd name="connsiteX2" fmla="*/ 196691 w 353853"/>
                  <a:gd name="connsiteY2" fmla="*/ 227074 h 227074"/>
                  <a:gd name="connsiteX3" fmla="*/ 0 w 353853"/>
                  <a:gd name="connsiteY3" fmla="*/ 0 h 227074"/>
                  <a:gd name="connsiteX0" fmla="*/ 0 w 353853"/>
                  <a:gd name="connsiteY0" fmla="*/ 0 h 227074"/>
                  <a:gd name="connsiteX1" fmla="*/ 353853 w 353853"/>
                  <a:gd name="connsiteY1" fmla="*/ 0 h 227074"/>
                  <a:gd name="connsiteX2" fmla="*/ 196691 w 353853"/>
                  <a:gd name="connsiteY2" fmla="*/ 227074 h 227074"/>
                  <a:gd name="connsiteX3" fmla="*/ 0 w 353853"/>
                  <a:gd name="connsiteY3" fmla="*/ 0 h 227074"/>
                  <a:gd name="connsiteX0" fmla="*/ 0 w 353853"/>
                  <a:gd name="connsiteY0" fmla="*/ 0 h 227074"/>
                  <a:gd name="connsiteX1" fmla="*/ 353853 w 353853"/>
                  <a:gd name="connsiteY1" fmla="*/ 0 h 227074"/>
                  <a:gd name="connsiteX2" fmla="*/ 196691 w 353853"/>
                  <a:gd name="connsiteY2" fmla="*/ 227074 h 227074"/>
                  <a:gd name="connsiteX3" fmla="*/ 245269 w 353853"/>
                  <a:gd name="connsiteY3" fmla="*/ 159544 h 227074"/>
                  <a:gd name="connsiteX4" fmla="*/ 0 w 353853"/>
                  <a:gd name="connsiteY4" fmla="*/ 0 h 227074"/>
                  <a:gd name="connsiteX0" fmla="*/ 0 w 353853"/>
                  <a:gd name="connsiteY0" fmla="*/ 0 h 227074"/>
                  <a:gd name="connsiteX1" fmla="*/ 353853 w 353853"/>
                  <a:gd name="connsiteY1" fmla="*/ 0 h 227074"/>
                  <a:gd name="connsiteX2" fmla="*/ 196691 w 353853"/>
                  <a:gd name="connsiteY2" fmla="*/ 227074 h 227074"/>
                  <a:gd name="connsiteX3" fmla="*/ 59532 w 353853"/>
                  <a:gd name="connsiteY3" fmla="*/ 152400 h 227074"/>
                  <a:gd name="connsiteX4" fmla="*/ 0 w 353853"/>
                  <a:gd name="connsiteY4" fmla="*/ 0 h 227074"/>
                  <a:gd name="connsiteX0" fmla="*/ 0 w 353853"/>
                  <a:gd name="connsiteY0" fmla="*/ 0 h 227074"/>
                  <a:gd name="connsiteX1" fmla="*/ 353853 w 353853"/>
                  <a:gd name="connsiteY1" fmla="*/ 0 h 227074"/>
                  <a:gd name="connsiteX2" fmla="*/ 228600 w 353853"/>
                  <a:gd name="connsiteY2" fmla="*/ 176213 h 227074"/>
                  <a:gd name="connsiteX3" fmla="*/ 196691 w 353853"/>
                  <a:gd name="connsiteY3" fmla="*/ 227074 h 227074"/>
                  <a:gd name="connsiteX4" fmla="*/ 59532 w 353853"/>
                  <a:gd name="connsiteY4" fmla="*/ 152400 h 227074"/>
                  <a:gd name="connsiteX5" fmla="*/ 0 w 353853"/>
                  <a:gd name="connsiteY5" fmla="*/ 0 h 227074"/>
                  <a:gd name="connsiteX0" fmla="*/ 0 w 353853"/>
                  <a:gd name="connsiteY0" fmla="*/ 0 h 227074"/>
                  <a:gd name="connsiteX1" fmla="*/ 353853 w 353853"/>
                  <a:gd name="connsiteY1" fmla="*/ 0 h 227074"/>
                  <a:gd name="connsiteX2" fmla="*/ 304800 w 353853"/>
                  <a:gd name="connsiteY2" fmla="*/ 169070 h 227074"/>
                  <a:gd name="connsiteX3" fmla="*/ 196691 w 353853"/>
                  <a:gd name="connsiteY3" fmla="*/ 227074 h 227074"/>
                  <a:gd name="connsiteX4" fmla="*/ 59532 w 353853"/>
                  <a:gd name="connsiteY4" fmla="*/ 152400 h 227074"/>
                  <a:gd name="connsiteX5" fmla="*/ 0 w 353853"/>
                  <a:gd name="connsiteY5" fmla="*/ 0 h 227074"/>
                  <a:gd name="connsiteX0" fmla="*/ 0 w 353853"/>
                  <a:gd name="connsiteY0" fmla="*/ 0 h 227074"/>
                  <a:gd name="connsiteX1" fmla="*/ 353853 w 353853"/>
                  <a:gd name="connsiteY1" fmla="*/ 0 h 227074"/>
                  <a:gd name="connsiteX2" fmla="*/ 314325 w 353853"/>
                  <a:gd name="connsiteY2" fmla="*/ 138113 h 227074"/>
                  <a:gd name="connsiteX3" fmla="*/ 304800 w 353853"/>
                  <a:gd name="connsiteY3" fmla="*/ 169070 h 227074"/>
                  <a:gd name="connsiteX4" fmla="*/ 196691 w 353853"/>
                  <a:gd name="connsiteY4" fmla="*/ 227074 h 227074"/>
                  <a:gd name="connsiteX5" fmla="*/ 59532 w 353853"/>
                  <a:gd name="connsiteY5" fmla="*/ 152400 h 227074"/>
                  <a:gd name="connsiteX6" fmla="*/ 0 w 353853"/>
                  <a:gd name="connsiteY6" fmla="*/ 0 h 227074"/>
                  <a:gd name="connsiteX0" fmla="*/ 0 w 353853"/>
                  <a:gd name="connsiteY0" fmla="*/ 0 h 227074"/>
                  <a:gd name="connsiteX1" fmla="*/ 353853 w 353853"/>
                  <a:gd name="connsiteY1" fmla="*/ 0 h 227074"/>
                  <a:gd name="connsiteX2" fmla="*/ 292893 w 353853"/>
                  <a:gd name="connsiteY2" fmla="*/ 128588 h 227074"/>
                  <a:gd name="connsiteX3" fmla="*/ 304800 w 353853"/>
                  <a:gd name="connsiteY3" fmla="*/ 169070 h 227074"/>
                  <a:gd name="connsiteX4" fmla="*/ 196691 w 353853"/>
                  <a:gd name="connsiteY4" fmla="*/ 227074 h 227074"/>
                  <a:gd name="connsiteX5" fmla="*/ 59532 w 353853"/>
                  <a:gd name="connsiteY5" fmla="*/ 152400 h 227074"/>
                  <a:gd name="connsiteX6" fmla="*/ 0 w 353853"/>
                  <a:gd name="connsiteY6" fmla="*/ 0 h 227074"/>
                  <a:gd name="connsiteX0" fmla="*/ 0 w 353853"/>
                  <a:gd name="connsiteY0" fmla="*/ 0 h 227074"/>
                  <a:gd name="connsiteX1" fmla="*/ 353853 w 353853"/>
                  <a:gd name="connsiteY1" fmla="*/ 0 h 227074"/>
                  <a:gd name="connsiteX2" fmla="*/ 321469 w 353853"/>
                  <a:gd name="connsiteY2" fmla="*/ 71438 h 227074"/>
                  <a:gd name="connsiteX3" fmla="*/ 292893 w 353853"/>
                  <a:gd name="connsiteY3" fmla="*/ 128588 h 227074"/>
                  <a:gd name="connsiteX4" fmla="*/ 304800 w 353853"/>
                  <a:gd name="connsiteY4" fmla="*/ 169070 h 227074"/>
                  <a:gd name="connsiteX5" fmla="*/ 196691 w 353853"/>
                  <a:gd name="connsiteY5" fmla="*/ 227074 h 227074"/>
                  <a:gd name="connsiteX6" fmla="*/ 59532 w 353853"/>
                  <a:gd name="connsiteY6" fmla="*/ 152400 h 227074"/>
                  <a:gd name="connsiteX7" fmla="*/ 0 w 353853"/>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9532 w 390525"/>
                  <a:gd name="connsiteY6" fmla="*/ 152400 h 227074"/>
                  <a:gd name="connsiteX7" fmla="*/ 0 w 390525"/>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0 w 390525"/>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45244 w 390525"/>
                  <a:gd name="connsiteY7" fmla="*/ 135732 h 227074"/>
                  <a:gd name="connsiteX8" fmla="*/ 0 w 390525"/>
                  <a:gd name="connsiteY8"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80963 w 390525"/>
                  <a:gd name="connsiteY7" fmla="*/ 142875 h 227074"/>
                  <a:gd name="connsiteX8" fmla="*/ 0 w 390525"/>
                  <a:gd name="connsiteY8"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80963 w 390525"/>
                  <a:gd name="connsiteY7" fmla="*/ 142875 h 227074"/>
                  <a:gd name="connsiteX8" fmla="*/ 42862 w 390525"/>
                  <a:gd name="connsiteY8" fmla="*/ 78582 h 227074"/>
                  <a:gd name="connsiteX9" fmla="*/ 0 w 390525"/>
                  <a:gd name="connsiteY9" fmla="*/ 0 h 227074"/>
                  <a:gd name="connsiteX0" fmla="*/ 9525 w 400050"/>
                  <a:gd name="connsiteY0" fmla="*/ 0 h 227074"/>
                  <a:gd name="connsiteX1" fmla="*/ 363378 w 400050"/>
                  <a:gd name="connsiteY1" fmla="*/ 0 h 227074"/>
                  <a:gd name="connsiteX2" fmla="*/ 400050 w 400050"/>
                  <a:gd name="connsiteY2" fmla="*/ 145256 h 227074"/>
                  <a:gd name="connsiteX3" fmla="*/ 302418 w 400050"/>
                  <a:gd name="connsiteY3" fmla="*/ 128588 h 227074"/>
                  <a:gd name="connsiteX4" fmla="*/ 314325 w 400050"/>
                  <a:gd name="connsiteY4" fmla="*/ 169070 h 227074"/>
                  <a:gd name="connsiteX5" fmla="*/ 206216 w 400050"/>
                  <a:gd name="connsiteY5" fmla="*/ 227074 h 227074"/>
                  <a:gd name="connsiteX6" fmla="*/ 66675 w 400050"/>
                  <a:gd name="connsiteY6" fmla="*/ 173832 h 227074"/>
                  <a:gd name="connsiteX7" fmla="*/ 90488 w 400050"/>
                  <a:gd name="connsiteY7" fmla="*/ 142875 h 227074"/>
                  <a:gd name="connsiteX8" fmla="*/ 0 w 400050"/>
                  <a:gd name="connsiteY8" fmla="*/ 145257 h 227074"/>
                  <a:gd name="connsiteX9" fmla="*/ 9525 w 400050"/>
                  <a:gd name="connsiteY9" fmla="*/ 0 h 227074"/>
                  <a:gd name="connsiteX0" fmla="*/ 9525 w 400050"/>
                  <a:gd name="connsiteY0" fmla="*/ 0 h 227074"/>
                  <a:gd name="connsiteX1" fmla="*/ 363378 w 400050"/>
                  <a:gd name="connsiteY1" fmla="*/ 0 h 227074"/>
                  <a:gd name="connsiteX2" fmla="*/ 400050 w 400050"/>
                  <a:gd name="connsiteY2" fmla="*/ 145256 h 227074"/>
                  <a:gd name="connsiteX3" fmla="*/ 302418 w 400050"/>
                  <a:gd name="connsiteY3" fmla="*/ 128588 h 227074"/>
                  <a:gd name="connsiteX4" fmla="*/ 314325 w 400050"/>
                  <a:gd name="connsiteY4" fmla="*/ 169070 h 227074"/>
                  <a:gd name="connsiteX5" fmla="*/ 206216 w 400050"/>
                  <a:gd name="connsiteY5" fmla="*/ 227074 h 227074"/>
                  <a:gd name="connsiteX6" fmla="*/ 66675 w 400050"/>
                  <a:gd name="connsiteY6" fmla="*/ 173832 h 227074"/>
                  <a:gd name="connsiteX7" fmla="*/ 85726 w 400050"/>
                  <a:gd name="connsiteY7" fmla="*/ 128588 h 227074"/>
                  <a:gd name="connsiteX8" fmla="*/ 0 w 400050"/>
                  <a:gd name="connsiteY8" fmla="*/ 145257 h 227074"/>
                  <a:gd name="connsiteX9" fmla="*/ 9525 w 400050"/>
                  <a:gd name="connsiteY9" fmla="*/ 0 h 227074"/>
                  <a:gd name="connsiteX0" fmla="*/ 23813 w 414338"/>
                  <a:gd name="connsiteY0" fmla="*/ 0 h 227074"/>
                  <a:gd name="connsiteX1" fmla="*/ 377666 w 414338"/>
                  <a:gd name="connsiteY1" fmla="*/ 0 h 227074"/>
                  <a:gd name="connsiteX2" fmla="*/ 414338 w 414338"/>
                  <a:gd name="connsiteY2" fmla="*/ 145256 h 227074"/>
                  <a:gd name="connsiteX3" fmla="*/ 316706 w 414338"/>
                  <a:gd name="connsiteY3" fmla="*/ 128588 h 227074"/>
                  <a:gd name="connsiteX4" fmla="*/ 328613 w 414338"/>
                  <a:gd name="connsiteY4" fmla="*/ 169070 h 227074"/>
                  <a:gd name="connsiteX5" fmla="*/ 220504 w 414338"/>
                  <a:gd name="connsiteY5" fmla="*/ 227074 h 227074"/>
                  <a:gd name="connsiteX6" fmla="*/ 80963 w 414338"/>
                  <a:gd name="connsiteY6" fmla="*/ 173832 h 227074"/>
                  <a:gd name="connsiteX7" fmla="*/ 100014 w 414338"/>
                  <a:gd name="connsiteY7" fmla="*/ 128588 h 227074"/>
                  <a:gd name="connsiteX8" fmla="*/ 0 w 414338"/>
                  <a:gd name="connsiteY8" fmla="*/ 140495 h 227074"/>
                  <a:gd name="connsiteX9" fmla="*/ 23813 w 414338"/>
                  <a:gd name="connsiteY9" fmla="*/ 0 h 22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38" h="227074">
                    <a:moveTo>
                      <a:pt x="23813" y="0"/>
                    </a:moveTo>
                    <a:lnTo>
                      <a:pt x="377666" y="0"/>
                    </a:lnTo>
                    <a:lnTo>
                      <a:pt x="414338" y="145256"/>
                    </a:lnTo>
                    <a:lnTo>
                      <a:pt x="316706" y="128588"/>
                    </a:lnTo>
                    <a:lnTo>
                      <a:pt x="328613" y="169070"/>
                    </a:lnTo>
                    <a:lnTo>
                      <a:pt x="220504" y="227074"/>
                    </a:lnTo>
                    <a:lnTo>
                      <a:pt x="80963" y="173832"/>
                    </a:lnTo>
                    <a:lnTo>
                      <a:pt x="100014" y="128588"/>
                    </a:lnTo>
                    <a:lnTo>
                      <a:pt x="0" y="140495"/>
                    </a:lnTo>
                    <a:lnTo>
                      <a:pt x="23813" y="0"/>
                    </a:lnTo>
                    <a:close/>
                  </a:path>
                </a:pathLst>
              </a:cu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Isosceles Triangle 168"/>
              <p:cNvSpPr/>
              <p:nvPr/>
            </p:nvSpPr>
            <p:spPr>
              <a:xfrm rot="10800000">
                <a:off x="3460937" y="3882903"/>
                <a:ext cx="315205" cy="218412"/>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098" name="Group 3097"/>
              <p:cNvGrpSpPr/>
              <p:nvPr/>
            </p:nvGrpSpPr>
            <p:grpSpPr>
              <a:xfrm>
                <a:off x="3334350" y="3320241"/>
                <a:ext cx="567358" cy="622646"/>
                <a:chOff x="3334350" y="3320241"/>
                <a:chExt cx="567358" cy="622645"/>
              </a:xfrm>
            </p:grpSpPr>
            <p:sp>
              <p:nvSpPr>
                <p:cNvPr id="104" name="Oval 103"/>
                <p:cNvSpPr/>
                <p:nvPr/>
              </p:nvSpPr>
              <p:spPr>
                <a:xfrm>
                  <a:off x="3334350" y="3328517"/>
                  <a:ext cx="567358" cy="614369"/>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Rectangle 104"/>
                <p:cNvSpPr/>
                <p:nvPr/>
              </p:nvSpPr>
              <p:spPr>
                <a:xfrm>
                  <a:off x="3338838" y="3320241"/>
                  <a:ext cx="560729" cy="395338"/>
                </a:xfrm>
                <a:custGeom>
                  <a:avLst/>
                  <a:gdLst>
                    <a:gd name="connsiteX0" fmla="*/ 0 w 770486"/>
                    <a:gd name="connsiteY0" fmla="*/ 0 h 310356"/>
                    <a:gd name="connsiteX1" fmla="*/ 770486 w 770486"/>
                    <a:gd name="connsiteY1" fmla="*/ 0 h 310356"/>
                    <a:gd name="connsiteX2" fmla="*/ 770486 w 770486"/>
                    <a:gd name="connsiteY2" fmla="*/ 310356 h 310356"/>
                    <a:gd name="connsiteX3" fmla="*/ 0 w 770486"/>
                    <a:gd name="connsiteY3" fmla="*/ 310356 h 310356"/>
                    <a:gd name="connsiteX4" fmla="*/ 0 w 770486"/>
                    <a:gd name="connsiteY4" fmla="*/ 0 h 310356"/>
                    <a:gd name="connsiteX0" fmla="*/ 0 w 770486"/>
                    <a:gd name="connsiteY0" fmla="*/ 0 h 395338"/>
                    <a:gd name="connsiteX1" fmla="*/ 770486 w 770486"/>
                    <a:gd name="connsiteY1" fmla="*/ 0 h 395338"/>
                    <a:gd name="connsiteX2" fmla="*/ 770486 w 770486"/>
                    <a:gd name="connsiteY2" fmla="*/ 310356 h 395338"/>
                    <a:gd name="connsiteX3" fmla="*/ 146168 w 770486"/>
                    <a:gd name="connsiteY3" fmla="*/ 395338 h 395338"/>
                    <a:gd name="connsiteX4" fmla="*/ 0 w 770486"/>
                    <a:gd name="connsiteY4" fmla="*/ 0 h 395338"/>
                    <a:gd name="connsiteX0" fmla="*/ 271940 w 624318"/>
                    <a:gd name="connsiteY0" fmla="*/ 0 h 395338"/>
                    <a:gd name="connsiteX1" fmla="*/ 624318 w 624318"/>
                    <a:gd name="connsiteY1" fmla="*/ 0 h 395338"/>
                    <a:gd name="connsiteX2" fmla="*/ 624318 w 624318"/>
                    <a:gd name="connsiteY2" fmla="*/ 310356 h 395338"/>
                    <a:gd name="connsiteX3" fmla="*/ 0 w 624318"/>
                    <a:gd name="connsiteY3" fmla="*/ 395338 h 395338"/>
                    <a:gd name="connsiteX4" fmla="*/ 271940 w 624318"/>
                    <a:gd name="connsiteY4" fmla="*/ 0 h 395338"/>
                    <a:gd name="connsiteX0" fmla="*/ 271940 w 624318"/>
                    <a:gd name="connsiteY0" fmla="*/ 0 h 395338"/>
                    <a:gd name="connsiteX1" fmla="*/ 624318 w 624318"/>
                    <a:gd name="connsiteY1" fmla="*/ 0 h 395338"/>
                    <a:gd name="connsiteX2" fmla="*/ 624318 w 624318"/>
                    <a:gd name="connsiteY2" fmla="*/ 310356 h 395338"/>
                    <a:gd name="connsiteX3" fmla="*/ 0 w 624318"/>
                    <a:gd name="connsiteY3" fmla="*/ 395338 h 395338"/>
                    <a:gd name="connsiteX4" fmla="*/ 271940 w 624318"/>
                    <a:gd name="connsiteY4" fmla="*/ 0 h 395338"/>
                    <a:gd name="connsiteX0" fmla="*/ 271940 w 624318"/>
                    <a:gd name="connsiteY0" fmla="*/ 0 h 395338"/>
                    <a:gd name="connsiteX1" fmla="*/ 624318 w 624318"/>
                    <a:gd name="connsiteY1" fmla="*/ 310356 h 395338"/>
                    <a:gd name="connsiteX2" fmla="*/ 0 w 624318"/>
                    <a:gd name="connsiteY2" fmla="*/ 395338 h 395338"/>
                    <a:gd name="connsiteX3" fmla="*/ 271940 w 624318"/>
                    <a:gd name="connsiteY3" fmla="*/ 0 h 395338"/>
                    <a:gd name="connsiteX0" fmla="*/ 271940 w 573329"/>
                    <a:gd name="connsiteY0" fmla="*/ 0 h 395338"/>
                    <a:gd name="connsiteX1" fmla="*/ 573329 w 573329"/>
                    <a:gd name="connsiteY1" fmla="*/ 337550 h 395338"/>
                    <a:gd name="connsiteX2" fmla="*/ 0 w 573329"/>
                    <a:gd name="connsiteY2" fmla="*/ 395338 h 395338"/>
                    <a:gd name="connsiteX3" fmla="*/ 271940 w 573329"/>
                    <a:gd name="connsiteY3" fmla="*/ 0 h 395338"/>
                    <a:gd name="connsiteX0" fmla="*/ 271940 w 573329"/>
                    <a:gd name="connsiteY0" fmla="*/ 0 h 395338"/>
                    <a:gd name="connsiteX1" fmla="*/ 573329 w 573329"/>
                    <a:gd name="connsiteY1" fmla="*/ 337550 h 395338"/>
                    <a:gd name="connsiteX2" fmla="*/ 448488 w 573329"/>
                    <a:gd name="connsiteY2" fmla="*/ 349479 h 395338"/>
                    <a:gd name="connsiteX3" fmla="*/ 0 w 573329"/>
                    <a:gd name="connsiteY3" fmla="*/ 395338 h 395338"/>
                    <a:gd name="connsiteX4" fmla="*/ 271940 w 573329"/>
                    <a:gd name="connsiteY4" fmla="*/ 0 h 395338"/>
                    <a:gd name="connsiteX0" fmla="*/ 271940 w 573329"/>
                    <a:gd name="connsiteY0" fmla="*/ 0 h 395338"/>
                    <a:gd name="connsiteX1" fmla="*/ 573329 w 573329"/>
                    <a:gd name="connsiteY1" fmla="*/ 337550 h 395338"/>
                    <a:gd name="connsiteX2" fmla="*/ 414495 w 573329"/>
                    <a:gd name="connsiteY2" fmla="*/ 182915 h 395338"/>
                    <a:gd name="connsiteX3" fmla="*/ 0 w 573329"/>
                    <a:gd name="connsiteY3" fmla="*/ 395338 h 395338"/>
                    <a:gd name="connsiteX4" fmla="*/ 271940 w 573329"/>
                    <a:gd name="connsiteY4" fmla="*/ 0 h 395338"/>
                    <a:gd name="connsiteX0" fmla="*/ 271940 w 573329"/>
                    <a:gd name="connsiteY0" fmla="*/ 0 h 395338"/>
                    <a:gd name="connsiteX1" fmla="*/ 573329 w 573329"/>
                    <a:gd name="connsiteY1" fmla="*/ 337550 h 395338"/>
                    <a:gd name="connsiteX2" fmla="*/ 414495 w 573329"/>
                    <a:gd name="connsiteY2" fmla="*/ 182915 h 395338"/>
                    <a:gd name="connsiteX3" fmla="*/ 295521 w 573329"/>
                    <a:gd name="connsiteY3" fmla="*/ 250900 h 395338"/>
                    <a:gd name="connsiteX4" fmla="*/ 0 w 573329"/>
                    <a:gd name="connsiteY4" fmla="*/ 395338 h 395338"/>
                    <a:gd name="connsiteX5" fmla="*/ 271940 w 573329"/>
                    <a:gd name="connsiteY5"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0 w 573329"/>
                    <a:gd name="connsiteY4" fmla="*/ 395338 h 395338"/>
                    <a:gd name="connsiteX5" fmla="*/ 271940 w 573329"/>
                    <a:gd name="connsiteY5"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241133 w 573329"/>
                    <a:gd name="connsiteY4" fmla="*/ 267896 h 395338"/>
                    <a:gd name="connsiteX5" fmla="*/ 0 w 573329"/>
                    <a:gd name="connsiteY5" fmla="*/ 395338 h 395338"/>
                    <a:gd name="connsiteX6" fmla="*/ 271940 w 573329"/>
                    <a:gd name="connsiteY6"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332913 w 573329"/>
                    <a:gd name="connsiteY4" fmla="*/ 162519 h 395338"/>
                    <a:gd name="connsiteX5" fmla="*/ 0 w 573329"/>
                    <a:gd name="connsiteY5" fmla="*/ 395338 h 395338"/>
                    <a:gd name="connsiteX6" fmla="*/ 271940 w 573329"/>
                    <a:gd name="connsiteY6"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332913 w 573329"/>
                    <a:gd name="connsiteY4" fmla="*/ 162519 h 395338"/>
                    <a:gd name="connsiteX5" fmla="*/ 241133 w 573329"/>
                    <a:gd name="connsiteY5" fmla="*/ 230505 h 395338"/>
                    <a:gd name="connsiteX6" fmla="*/ 0 w 573329"/>
                    <a:gd name="connsiteY6" fmla="*/ 395338 h 395338"/>
                    <a:gd name="connsiteX7" fmla="*/ 271940 w 573329"/>
                    <a:gd name="connsiteY7"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332913 w 573329"/>
                    <a:gd name="connsiteY4" fmla="*/ 162519 h 395338"/>
                    <a:gd name="connsiteX5" fmla="*/ 241133 w 573329"/>
                    <a:gd name="connsiteY5" fmla="*/ 230505 h 395338"/>
                    <a:gd name="connsiteX6" fmla="*/ 0 w 573329"/>
                    <a:gd name="connsiteY6" fmla="*/ 395338 h 395338"/>
                    <a:gd name="connsiteX7" fmla="*/ 271940 w 573329"/>
                    <a:gd name="connsiteY7" fmla="*/ 0 h 395338"/>
                    <a:gd name="connsiteX0" fmla="*/ 271940 w 573329"/>
                    <a:gd name="connsiteY0" fmla="*/ 0 h 395338"/>
                    <a:gd name="connsiteX1" fmla="*/ 573329 w 573329"/>
                    <a:gd name="connsiteY1" fmla="*/ 337550 h 395338"/>
                    <a:gd name="connsiteX2" fmla="*/ 414495 w 573329"/>
                    <a:gd name="connsiteY2" fmla="*/ 182915 h 395338"/>
                    <a:gd name="connsiteX3" fmla="*/ 302320 w 573329"/>
                    <a:gd name="connsiteY3" fmla="*/ 230505 h 395338"/>
                    <a:gd name="connsiteX4" fmla="*/ 332913 w 573329"/>
                    <a:gd name="connsiteY4" fmla="*/ 162519 h 395338"/>
                    <a:gd name="connsiteX5" fmla="*/ 241133 w 573329"/>
                    <a:gd name="connsiteY5" fmla="*/ 230505 h 395338"/>
                    <a:gd name="connsiteX6" fmla="*/ 0 w 573329"/>
                    <a:gd name="connsiteY6" fmla="*/ 395338 h 395338"/>
                    <a:gd name="connsiteX7" fmla="*/ 271940 w 573329"/>
                    <a:gd name="connsiteY7" fmla="*/ 0 h 395338"/>
                    <a:gd name="connsiteX0" fmla="*/ 274618 w 576007"/>
                    <a:gd name="connsiteY0" fmla="*/ 0 h 405643"/>
                    <a:gd name="connsiteX1" fmla="*/ 576007 w 576007"/>
                    <a:gd name="connsiteY1" fmla="*/ 337550 h 405643"/>
                    <a:gd name="connsiteX2" fmla="*/ 417173 w 576007"/>
                    <a:gd name="connsiteY2" fmla="*/ 182915 h 405643"/>
                    <a:gd name="connsiteX3" fmla="*/ 304998 w 576007"/>
                    <a:gd name="connsiteY3" fmla="*/ 230505 h 405643"/>
                    <a:gd name="connsiteX4" fmla="*/ 335591 w 576007"/>
                    <a:gd name="connsiteY4" fmla="*/ 162519 h 405643"/>
                    <a:gd name="connsiteX5" fmla="*/ 243811 w 576007"/>
                    <a:gd name="connsiteY5" fmla="*/ 230505 h 405643"/>
                    <a:gd name="connsiteX6" fmla="*/ 141834 w 576007"/>
                    <a:gd name="connsiteY6" fmla="*/ 284893 h 405643"/>
                    <a:gd name="connsiteX7" fmla="*/ 2678 w 576007"/>
                    <a:gd name="connsiteY7" fmla="*/ 395338 h 405643"/>
                    <a:gd name="connsiteX8" fmla="*/ 274618 w 576007"/>
                    <a:gd name="connsiteY8" fmla="*/ 0 h 405643"/>
                    <a:gd name="connsiteX0" fmla="*/ 273480 w 574869"/>
                    <a:gd name="connsiteY0" fmla="*/ 0 h 401122"/>
                    <a:gd name="connsiteX1" fmla="*/ 574869 w 574869"/>
                    <a:gd name="connsiteY1" fmla="*/ 337550 h 401122"/>
                    <a:gd name="connsiteX2" fmla="*/ 416035 w 574869"/>
                    <a:gd name="connsiteY2" fmla="*/ 182915 h 401122"/>
                    <a:gd name="connsiteX3" fmla="*/ 303860 w 574869"/>
                    <a:gd name="connsiteY3" fmla="*/ 230505 h 401122"/>
                    <a:gd name="connsiteX4" fmla="*/ 334453 w 574869"/>
                    <a:gd name="connsiteY4" fmla="*/ 162519 h 401122"/>
                    <a:gd name="connsiteX5" fmla="*/ 242673 w 574869"/>
                    <a:gd name="connsiteY5" fmla="*/ 230505 h 401122"/>
                    <a:gd name="connsiteX6" fmla="*/ 242673 w 574869"/>
                    <a:gd name="connsiteY6" fmla="*/ 155721 h 401122"/>
                    <a:gd name="connsiteX7" fmla="*/ 1540 w 574869"/>
                    <a:gd name="connsiteY7" fmla="*/ 395338 h 401122"/>
                    <a:gd name="connsiteX8" fmla="*/ 273480 w 574869"/>
                    <a:gd name="connsiteY8" fmla="*/ 0 h 401122"/>
                    <a:gd name="connsiteX0" fmla="*/ 273480 w 574869"/>
                    <a:gd name="connsiteY0" fmla="*/ 0 h 401122"/>
                    <a:gd name="connsiteX1" fmla="*/ 574869 w 574869"/>
                    <a:gd name="connsiteY1" fmla="*/ 337550 h 401122"/>
                    <a:gd name="connsiteX2" fmla="*/ 416035 w 574869"/>
                    <a:gd name="connsiteY2" fmla="*/ 182915 h 401122"/>
                    <a:gd name="connsiteX3" fmla="*/ 303860 w 574869"/>
                    <a:gd name="connsiteY3" fmla="*/ 230505 h 401122"/>
                    <a:gd name="connsiteX4" fmla="*/ 334453 w 574869"/>
                    <a:gd name="connsiteY4" fmla="*/ 162519 h 401122"/>
                    <a:gd name="connsiteX5" fmla="*/ 242673 w 574869"/>
                    <a:gd name="connsiteY5" fmla="*/ 230505 h 401122"/>
                    <a:gd name="connsiteX6" fmla="*/ 242673 w 574869"/>
                    <a:gd name="connsiteY6" fmla="*/ 155721 h 401122"/>
                    <a:gd name="connsiteX7" fmla="*/ 1540 w 574869"/>
                    <a:gd name="connsiteY7" fmla="*/ 395338 h 401122"/>
                    <a:gd name="connsiteX8" fmla="*/ 273480 w 574869"/>
                    <a:gd name="connsiteY8" fmla="*/ 0 h 401122"/>
                    <a:gd name="connsiteX0" fmla="*/ 273480 w 574869"/>
                    <a:gd name="connsiteY0" fmla="*/ 0 h 401122"/>
                    <a:gd name="connsiteX1" fmla="*/ 574869 w 574869"/>
                    <a:gd name="connsiteY1" fmla="*/ 337550 h 401122"/>
                    <a:gd name="connsiteX2" fmla="*/ 416035 w 574869"/>
                    <a:gd name="connsiteY2" fmla="*/ 182915 h 401122"/>
                    <a:gd name="connsiteX3" fmla="*/ 303860 w 574869"/>
                    <a:gd name="connsiteY3" fmla="*/ 230505 h 401122"/>
                    <a:gd name="connsiteX4" fmla="*/ 334453 w 574869"/>
                    <a:gd name="connsiteY4" fmla="*/ 162519 h 401122"/>
                    <a:gd name="connsiteX5" fmla="*/ 242673 w 574869"/>
                    <a:gd name="connsiteY5" fmla="*/ 230505 h 401122"/>
                    <a:gd name="connsiteX6" fmla="*/ 242673 w 574869"/>
                    <a:gd name="connsiteY6" fmla="*/ 155721 h 401122"/>
                    <a:gd name="connsiteX7" fmla="*/ 1540 w 574869"/>
                    <a:gd name="connsiteY7" fmla="*/ 395338 h 401122"/>
                    <a:gd name="connsiteX8" fmla="*/ 273480 w 574869"/>
                    <a:gd name="connsiteY8" fmla="*/ 0 h 401122"/>
                    <a:gd name="connsiteX0" fmla="*/ 273480 w 575979"/>
                    <a:gd name="connsiteY0" fmla="*/ 0 h 401122"/>
                    <a:gd name="connsiteX1" fmla="*/ 574869 w 575979"/>
                    <a:gd name="connsiteY1" fmla="*/ 337550 h 401122"/>
                    <a:gd name="connsiteX2" fmla="*/ 416035 w 575979"/>
                    <a:gd name="connsiteY2" fmla="*/ 182915 h 401122"/>
                    <a:gd name="connsiteX3" fmla="*/ 303860 w 575979"/>
                    <a:gd name="connsiteY3" fmla="*/ 230505 h 401122"/>
                    <a:gd name="connsiteX4" fmla="*/ 334453 w 575979"/>
                    <a:gd name="connsiteY4" fmla="*/ 162519 h 401122"/>
                    <a:gd name="connsiteX5" fmla="*/ 242673 w 575979"/>
                    <a:gd name="connsiteY5" fmla="*/ 230505 h 401122"/>
                    <a:gd name="connsiteX6" fmla="*/ 242673 w 575979"/>
                    <a:gd name="connsiteY6" fmla="*/ 155721 h 401122"/>
                    <a:gd name="connsiteX7" fmla="*/ 1540 w 575979"/>
                    <a:gd name="connsiteY7" fmla="*/ 395338 h 401122"/>
                    <a:gd name="connsiteX8" fmla="*/ 273480 w 575979"/>
                    <a:gd name="connsiteY8" fmla="*/ 0 h 401122"/>
                    <a:gd name="connsiteX0" fmla="*/ 273480 w 566024"/>
                    <a:gd name="connsiteY0" fmla="*/ 0 h 401122"/>
                    <a:gd name="connsiteX1" fmla="*/ 564672 w 566024"/>
                    <a:gd name="connsiteY1" fmla="*/ 323953 h 401122"/>
                    <a:gd name="connsiteX2" fmla="*/ 416035 w 566024"/>
                    <a:gd name="connsiteY2" fmla="*/ 182915 h 401122"/>
                    <a:gd name="connsiteX3" fmla="*/ 303860 w 566024"/>
                    <a:gd name="connsiteY3" fmla="*/ 230505 h 401122"/>
                    <a:gd name="connsiteX4" fmla="*/ 334453 w 566024"/>
                    <a:gd name="connsiteY4" fmla="*/ 162519 h 401122"/>
                    <a:gd name="connsiteX5" fmla="*/ 242673 w 566024"/>
                    <a:gd name="connsiteY5" fmla="*/ 230505 h 401122"/>
                    <a:gd name="connsiteX6" fmla="*/ 242673 w 566024"/>
                    <a:gd name="connsiteY6" fmla="*/ 155721 h 401122"/>
                    <a:gd name="connsiteX7" fmla="*/ 1540 w 566024"/>
                    <a:gd name="connsiteY7" fmla="*/ 395338 h 401122"/>
                    <a:gd name="connsiteX8" fmla="*/ 273480 w 566024"/>
                    <a:gd name="connsiteY8" fmla="*/ 0 h 401122"/>
                    <a:gd name="connsiteX0" fmla="*/ 273480 w 565277"/>
                    <a:gd name="connsiteY0" fmla="*/ 0 h 401122"/>
                    <a:gd name="connsiteX1" fmla="*/ 564672 w 565277"/>
                    <a:gd name="connsiteY1" fmla="*/ 323953 h 401122"/>
                    <a:gd name="connsiteX2" fmla="*/ 416035 w 565277"/>
                    <a:gd name="connsiteY2" fmla="*/ 182915 h 401122"/>
                    <a:gd name="connsiteX3" fmla="*/ 303860 w 565277"/>
                    <a:gd name="connsiteY3" fmla="*/ 230505 h 401122"/>
                    <a:gd name="connsiteX4" fmla="*/ 334453 w 565277"/>
                    <a:gd name="connsiteY4" fmla="*/ 162519 h 401122"/>
                    <a:gd name="connsiteX5" fmla="*/ 242673 w 565277"/>
                    <a:gd name="connsiteY5" fmla="*/ 230505 h 401122"/>
                    <a:gd name="connsiteX6" fmla="*/ 242673 w 565277"/>
                    <a:gd name="connsiteY6" fmla="*/ 155721 h 401122"/>
                    <a:gd name="connsiteX7" fmla="*/ 1540 w 565277"/>
                    <a:gd name="connsiteY7" fmla="*/ 395338 h 401122"/>
                    <a:gd name="connsiteX8" fmla="*/ 273480 w 565277"/>
                    <a:gd name="connsiteY8" fmla="*/ 0 h 401122"/>
                    <a:gd name="connsiteX0" fmla="*/ 273480 w 565277"/>
                    <a:gd name="connsiteY0" fmla="*/ 0 h 401122"/>
                    <a:gd name="connsiteX1" fmla="*/ 564672 w 565277"/>
                    <a:gd name="connsiteY1" fmla="*/ 323953 h 401122"/>
                    <a:gd name="connsiteX2" fmla="*/ 416035 w 565277"/>
                    <a:gd name="connsiteY2" fmla="*/ 182915 h 401122"/>
                    <a:gd name="connsiteX3" fmla="*/ 303860 w 565277"/>
                    <a:gd name="connsiteY3" fmla="*/ 230505 h 401122"/>
                    <a:gd name="connsiteX4" fmla="*/ 334453 w 565277"/>
                    <a:gd name="connsiteY4" fmla="*/ 162519 h 401122"/>
                    <a:gd name="connsiteX5" fmla="*/ 242673 w 565277"/>
                    <a:gd name="connsiteY5" fmla="*/ 230505 h 401122"/>
                    <a:gd name="connsiteX6" fmla="*/ 242673 w 565277"/>
                    <a:gd name="connsiteY6" fmla="*/ 155721 h 401122"/>
                    <a:gd name="connsiteX7" fmla="*/ 1540 w 565277"/>
                    <a:gd name="connsiteY7" fmla="*/ 395338 h 401122"/>
                    <a:gd name="connsiteX8" fmla="*/ 273480 w 565277"/>
                    <a:gd name="connsiteY8" fmla="*/ 0 h 401122"/>
                    <a:gd name="connsiteX0" fmla="*/ 278921 w 570718"/>
                    <a:gd name="connsiteY0" fmla="*/ 0 h 401122"/>
                    <a:gd name="connsiteX1" fmla="*/ 570113 w 570718"/>
                    <a:gd name="connsiteY1" fmla="*/ 323953 h 401122"/>
                    <a:gd name="connsiteX2" fmla="*/ 421476 w 570718"/>
                    <a:gd name="connsiteY2" fmla="*/ 182915 h 401122"/>
                    <a:gd name="connsiteX3" fmla="*/ 309301 w 570718"/>
                    <a:gd name="connsiteY3" fmla="*/ 230505 h 401122"/>
                    <a:gd name="connsiteX4" fmla="*/ 339894 w 570718"/>
                    <a:gd name="connsiteY4" fmla="*/ 162519 h 401122"/>
                    <a:gd name="connsiteX5" fmla="*/ 248114 w 570718"/>
                    <a:gd name="connsiteY5" fmla="*/ 230505 h 401122"/>
                    <a:gd name="connsiteX6" fmla="*/ 248114 w 570718"/>
                    <a:gd name="connsiteY6" fmla="*/ 155721 h 401122"/>
                    <a:gd name="connsiteX7" fmla="*/ 6981 w 570718"/>
                    <a:gd name="connsiteY7" fmla="*/ 395338 h 401122"/>
                    <a:gd name="connsiteX8" fmla="*/ 278921 w 570718"/>
                    <a:gd name="connsiteY8" fmla="*/ 0 h 401122"/>
                    <a:gd name="connsiteX0" fmla="*/ 278921 w 570718"/>
                    <a:gd name="connsiteY0" fmla="*/ 0 h 395338"/>
                    <a:gd name="connsiteX1" fmla="*/ 570113 w 570718"/>
                    <a:gd name="connsiteY1" fmla="*/ 323953 h 395338"/>
                    <a:gd name="connsiteX2" fmla="*/ 421476 w 570718"/>
                    <a:gd name="connsiteY2" fmla="*/ 182915 h 395338"/>
                    <a:gd name="connsiteX3" fmla="*/ 309301 w 570718"/>
                    <a:gd name="connsiteY3" fmla="*/ 230505 h 395338"/>
                    <a:gd name="connsiteX4" fmla="*/ 339894 w 570718"/>
                    <a:gd name="connsiteY4" fmla="*/ 162519 h 395338"/>
                    <a:gd name="connsiteX5" fmla="*/ 248114 w 570718"/>
                    <a:gd name="connsiteY5" fmla="*/ 230505 h 395338"/>
                    <a:gd name="connsiteX6" fmla="*/ 248114 w 570718"/>
                    <a:gd name="connsiteY6" fmla="*/ 155721 h 395338"/>
                    <a:gd name="connsiteX7" fmla="*/ 6981 w 570718"/>
                    <a:gd name="connsiteY7" fmla="*/ 395338 h 395338"/>
                    <a:gd name="connsiteX8" fmla="*/ 278921 w 570718"/>
                    <a:gd name="connsiteY8" fmla="*/ 0 h 395338"/>
                    <a:gd name="connsiteX0" fmla="*/ 278921 w 570718"/>
                    <a:gd name="connsiteY0" fmla="*/ 0 h 395338"/>
                    <a:gd name="connsiteX1" fmla="*/ 570113 w 570718"/>
                    <a:gd name="connsiteY1" fmla="*/ 323953 h 395338"/>
                    <a:gd name="connsiteX2" fmla="*/ 421476 w 570718"/>
                    <a:gd name="connsiteY2" fmla="*/ 182915 h 395338"/>
                    <a:gd name="connsiteX3" fmla="*/ 309301 w 570718"/>
                    <a:gd name="connsiteY3" fmla="*/ 230505 h 395338"/>
                    <a:gd name="connsiteX4" fmla="*/ 339894 w 570718"/>
                    <a:gd name="connsiteY4" fmla="*/ 162519 h 395338"/>
                    <a:gd name="connsiteX5" fmla="*/ 248114 w 570718"/>
                    <a:gd name="connsiteY5" fmla="*/ 230505 h 395338"/>
                    <a:gd name="connsiteX6" fmla="*/ 248114 w 570718"/>
                    <a:gd name="connsiteY6" fmla="*/ 155721 h 395338"/>
                    <a:gd name="connsiteX7" fmla="*/ 6981 w 570718"/>
                    <a:gd name="connsiteY7" fmla="*/ 395338 h 395338"/>
                    <a:gd name="connsiteX8" fmla="*/ 278921 w 570718"/>
                    <a:gd name="connsiteY8" fmla="*/ 0 h 395338"/>
                    <a:gd name="connsiteX0" fmla="*/ 278921 w 570718"/>
                    <a:gd name="connsiteY0" fmla="*/ 0 h 395338"/>
                    <a:gd name="connsiteX1" fmla="*/ 570113 w 570718"/>
                    <a:gd name="connsiteY1" fmla="*/ 323953 h 395338"/>
                    <a:gd name="connsiteX2" fmla="*/ 421476 w 570718"/>
                    <a:gd name="connsiteY2" fmla="*/ 182915 h 395338"/>
                    <a:gd name="connsiteX3" fmla="*/ 309301 w 570718"/>
                    <a:gd name="connsiteY3" fmla="*/ 230505 h 395338"/>
                    <a:gd name="connsiteX4" fmla="*/ 339894 w 570718"/>
                    <a:gd name="connsiteY4" fmla="*/ 162519 h 395338"/>
                    <a:gd name="connsiteX5" fmla="*/ 220920 w 570718"/>
                    <a:gd name="connsiteY5" fmla="*/ 227106 h 395338"/>
                    <a:gd name="connsiteX6" fmla="*/ 248114 w 570718"/>
                    <a:gd name="connsiteY6" fmla="*/ 155721 h 395338"/>
                    <a:gd name="connsiteX7" fmla="*/ 6981 w 570718"/>
                    <a:gd name="connsiteY7" fmla="*/ 395338 h 395338"/>
                    <a:gd name="connsiteX8" fmla="*/ 278921 w 570718"/>
                    <a:gd name="connsiteY8" fmla="*/ 0 h 395338"/>
                    <a:gd name="connsiteX0" fmla="*/ 278921 w 570718"/>
                    <a:gd name="connsiteY0" fmla="*/ 0 h 395338"/>
                    <a:gd name="connsiteX1" fmla="*/ 570113 w 570718"/>
                    <a:gd name="connsiteY1" fmla="*/ 323953 h 395338"/>
                    <a:gd name="connsiteX2" fmla="*/ 421476 w 570718"/>
                    <a:gd name="connsiteY2" fmla="*/ 182915 h 395338"/>
                    <a:gd name="connsiteX3" fmla="*/ 309301 w 570718"/>
                    <a:gd name="connsiteY3" fmla="*/ 230505 h 395338"/>
                    <a:gd name="connsiteX4" fmla="*/ 339894 w 570718"/>
                    <a:gd name="connsiteY4" fmla="*/ 162519 h 395338"/>
                    <a:gd name="connsiteX5" fmla="*/ 220920 w 570718"/>
                    <a:gd name="connsiteY5" fmla="*/ 227106 h 395338"/>
                    <a:gd name="connsiteX6" fmla="*/ 248114 w 570718"/>
                    <a:gd name="connsiteY6" fmla="*/ 155721 h 395338"/>
                    <a:gd name="connsiteX7" fmla="*/ 6981 w 570718"/>
                    <a:gd name="connsiteY7" fmla="*/ 395338 h 395338"/>
                    <a:gd name="connsiteX8" fmla="*/ 278921 w 570718"/>
                    <a:gd name="connsiteY8" fmla="*/ 0 h 395338"/>
                    <a:gd name="connsiteX0" fmla="*/ 278921 w 570718"/>
                    <a:gd name="connsiteY0" fmla="*/ 0 h 395338"/>
                    <a:gd name="connsiteX1" fmla="*/ 570113 w 570718"/>
                    <a:gd name="connsiteY1" fmla="*/ 323953 h 395338"/>
                    <a:gd name="connsiteX2" fmla="*/ 421476 w 570718"/>
                    <a:gd name="connsiteY2" fmla="*/ 182915 h 395338"/>
                    <a:gd name="connsiteX3" fmla="*/ 309301 w 570718"/>
                    <a:gd name="connsiteY3" fmla="*/ 230505 h 395338"/>
                    <a:gd name="connsiteX4" fmla="*/ 339894 w 570718"/>
                    <a:gd name="connsiteY4" fmla="*/ 162519 h 395338"/>
                    <a:gd name="connsiteX5" fmla="*/ 220920 w 570718"/>
                    <a:gd name="connsiteY5" fmla="*/ 227106 h 395338"/>
                    <a:gd name="connsiteX6" fmla="*/ 248114 w 570718"/>
                    <a:gd name="connsiteY6" fmla="*/ 155721 h 395338"/>
                    <a:gd name="connsiteX7" fmla="*/ 6981 w 570718"/>
                    <a:gd name="connsiteY7" fmla="*/ 395338 h 395338"/>
                    <a:gd name="connsiteX8" fmla="*/ 278921 w 570718"/>
                    <a:gd name="connsiteY8" fmla="*/ 0 h 395338"/>
                    <a:gd name="connsiteX0" fmla="*/ 278921 w 560729"/>
                    <a:gd name="connsiteY0" fmla="*/ 0 h 395338"/>
                    <a:gd name="connsiteX1" fmla="*/ 559915 w 560729"/>
                    <a:gd name="connsiteY1" fmla="*/ 337551 h 395338"/>
                    <a:gd name="connsiteX2" fmla="*/ 421476 w 560729"/>
                    <a:gd name="connsiteY2" fmla="*/ 182915 h 395338"/>
                    <a:gd name="connsiteX3" fmla="*/ 309301 w 560729"/>
                    <a:gd name="connsiteY3" fmla="*/ 230505 h 395338"/>
                    <a:gd name="connsiteX4" fmla="*/ 339894 w 560729"/>
                    <a:gd name="connsiteY4" fmla="*/ 162519 h 395338"/>
                    <a:gd name="connsiteX5" fmla="*/ 220920 w 560729"/>
                    <a:gd name="connsiteY5" fmla="*/ 227106 h 395338"/>
                    <a:gd name="connsiteX6" fmla="*/ 248114 w 560729"/>
                    <a:gd name="connsiteY6" fmla="*/ 155721 h 395338"/>
                    <a:gd name="connsiteX7" fmla="*/ 6981 w 560729"/>
                    <a:gd name="connsiteY7" fmla="*/ 395338 h 395338"/>
                    <a:gd name="connsiteX8" fmla="*/ 278921 w 560729"/>
                    <a:gd name="connsiteY8" fmla="*/ 0 h 395338"/>
                    <a:gd name="connsiteX0" fmla="*/ 278921 w 560729"/>
                    <a:gd name="connsiteY0" fmla="*/ 0 h 395338"/>
                    <a:gd name="connsiteX1" fmla="*/ 559915 w 560729"/>
                    <a:gd name="connsiteY1" fmla="*/ 337551 h 395338"/>
                    <a:gd name="connsiteX2" fmla="*/ 421476 w 560729"/>
                    <a:gd name="connsiteY2" fmla="*/ 182915 h 395338"/>
                    <a:gd name="connsiteX3" fmla="*/ 309301 w 560729"/>
                    <a:gd name="connsiteY3" fmla="*/ 230505 h 395338"/>
                    <a:gd name="connsiteX4" fmla="*/ 339894 w 560729"/>
                    <a:gd name="connsiteY4" fmla="*/ 162519 h 395338"/>
                    <a:gd name="connsiteX5" fmla="*/ 220920 w 560729"/>
                    <a:gd name="connsiteY5" fmla="*/ 227106 h 395338"/>
                    <a:gd name="connsiteX6" fmla="*/ 248114 w 560729"/>
                    <a:gd name="connsiteY6" fmla="*/ 155721 h 395338"/>
                    <a:gd name="connsiteX7" fmla="*/ 6981 w 560729"/>
                    <a:gd name="connsiteY7" fmla="*/ 395338 h 395338"/>
                    <a:gd name="connsiteX8" fmla="*/ 278921 w 560729"/>
                    <a:gd name="connsiteY8" fmla="*/ 0 h 395338"/>
                    <a:gd name="connsiteX0" fmla="*/ 278921 w 560729"/>
                    <a:gd name="connsiteY0" fmla="*/ 0 h 395338"/>
                    <a:gd name="connsiteX1" fmla="*/ 559915 w 560729"/>
                    <a:gd name="connsiteY1" fmla="*/ 337551 h 395338"/>
                    <a:gd name="connsiteX2" fmla="*/ 421476 w 560729"/>
                    <a:gd name="connsiteY2" fmla="*/ 182915 h 395338"/>
                    <a:gd name="connsiteX3" fmla="*/ 309301 w 560729"/>
                    <a:gd name="connsiteY3" fmla="*/ 230505 h 395338"/>
                    <a:gd name="connsiteX4" fmla="*/ 339894 w 560729"/>
                    <a:gd name="connsiteY4" fmla="*/ 162519 h 395338"/>
                    <a:gd name="connsiteX5" fmla="*/ 220920 w 560729"/>
                    <a:gd name="connsiteY5" fmla="*/ 227106 h 395338"/>
                    <a:gd name="connsiteX6" fmla="*/ 248114 w 560729"/>
                    <a:gd name="connsiteY6" fmla="*/ 155721 h 395338"/>
                    <a:gd name="connsiteX7" fmla="*/ 6981 w 560729"/>
                    <a:gd name="connsiteY7" fmla="*/ 395338 h 395338"/>
                    <a:gd name="connsiteX8" fmla="*/ 278921 w 560729"/>
                    <a:gd name="connsiteY8" fmla="*/ 0 h 395338"/>
                    <a:gd name="connsiteX0" fmla="*/ 278921 w 560729"/>
                    <a:gd name="connsiteY0" fmla="*/ 0 h 395338"/>
                    <a:gd name="connsiteX1" fmla="*/ 559915 w 560729"/>
                    <a:gd name="connsiteY1" fmla="*/ 337551 h 395338"/>
                    <a:gd name="connsiteX2" fmla="*/ 421476 w 560729"/>
                    <a:gd name="connsiteY2" fmla="*/ 182915 h 395338"/>
                    <a:gd name="connsiteX3" fmla="*/ 309301 w 560729"/>
                    <a:gd name="connsiteY3" fmla="*/ 230505 h 395338"/>
                    <a:gd name="connsiteX4" fmla="*/ 339894 w 560729"/>
                    <a:gd name="connsiteY4" fmla="*/ 162519 h 395338"/>
                    <a:gd name="connsiteX5" fmla="*/ 220920 w 560729"/>
                    <a:gd name="connsiteY5" fmla="*/ 227106 h 395338"/>
                    <a:gd name="connsiteX6" fmla="*/ 248114 w 560729"/>
                    <a:gd name="connsiteY6" fmla="*/ 155721 h 395338"/>
                    <a:gd name="connsiteX7" fmla="*/ 6981 w 560729"/>
                    <a:gd name="connsiteY7" fmla="*/ 395338 h 395338"/>
                    <a:gd name="connsiteX8" fmla="*/ 278921 w 560729"/>
                    <a:gd name="connsiteY8" fmla="*/ 0 h 39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729" h="395338">
                      <a:moveTo>
                        <a:pt x="278921" y="0"/>
                      </a:moveTo>
                      <a:cubicBezTo>
                        <a:pt x="556146" y="27535"/>
                        <a:pt x="564830" y="248829"/>
                        <a:pt x="559915" y="337551"/>
                      </a:cubicBezTo>
                      <a:cubicBezTo>
                        <a:pt x="493373" y="313201"/>
                        <a:pt x="471021" y="193669"/>
                        <a:pt x="421476" y="182915"/>
                      </a:cubicBezTo>
                      <a:lnTo>
                        <a:pt x="309301" y="230505"/>
                      </a:lnTo>
                      <a:lnTo>
                        <a:pt x="339894" y="162519"/>
                      </a:lnTo>
                      <a:cubicBezTo>
                        <a:pt x="300236" y="184048"/>
                        <a:pt x="233384" y="219174"/>
                        <a:pt x="220920" y="227106"/>
                      </a:cubicBezTo>
                      <a:cubicBezTo>
                        <a:pt x="209022" y="240703"/>
                        <a:pt x="288303" y="128249"/>
                        <a:pt x="248114" y="155721"/>
                      </a:cubicBezTo>
                      <a:cubicBezTo>
                        <a:pt x="184130" y="166197"/>
                        <a:pt x="35839" y="276256"/>
                        <a:pt x="6981" y="395338"/>
                      </a:cubicBezTo>
                      <a:cubicBezTo>
                        <a:pt x="-14547" y="297552"/>
                        <a:pt x="-2085" y="33201"/>
                        <a:pt x="278921" y="0"/>
                      </a:cubicBezTo>
                      <a:close/>
                    </a:path>
                  </a:pathLst>
                </a:custGeom>
                <a:gradFill>
                  <a:gsLst>
                    <a:gs pos="93000">
                      <a:srgbClr val="673105"/>
                    </a:gs>
                    <a:gs pos="4000">
                      <a:srgbClr val="642F04"/>
                    </a:gs>
                    <a:gs pos="50000">
                      <a:srgbClr val="B55607"/>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097" name="Group 3096"/>
                <p:cNvGrpSpPr/>
                <p:nvPr/>
              </p:nvGrpSpPr>
              <p:grpSpPr>
                <a:xfrm>
                  <a:off x="3468755" y="3593309"/>
                  <a:ext cx="291577" cy="263964"/>
                  <a:chOff x="3468755" y="3593309"/>
                  <a:chExt cx="291577" cy="263964"/>
                </a:xfrm>
              </p:grpSpPr>
              <p:grpSp>
                <p:nvGrpSpPr>
                  <p:cNvPr id="103" name="Group 102"/>
                  <p:cNvGrpSpPr/>
                  <p:nvPr/>
                </p:nvGrpSpPr>
                <p:grpSpPr>
                  <a:xfrm>
                    <a:off x="3493822" y="3635701"/>
                    <a:ext cx="242684" cy="221572"/>
                    <a:chOff x="3490332" y="3602712"/>
                    <a:chExt cx="242684" cy="221572"/>
                  </a:xfrm>
                  <a:solidFill>
                    <a:schemeClr val="tx1">
                      <a:lumMod val="75000"/>
                      <a:lumOff val="25000"/>
                    </a:schemeClr>
                  </a:solidFill>
                </p:grpSpPr>
                <p:sp>
                  <p:nvSpPr>
                    <p:cNvPr id="100" name="Oval 99"/>
                    <p:cNvSpPr/>
                    <p:nvPr/>
                  </p:nvSpPr>
                  <p:spPr>
                    <a:xfrm>
                      <a:off x="3678330" y="3605271"/>
                      <a:ext cx="54686" cy="5360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Oval 100"/>
                    <p:cNvSpPr/>
                    <p:nvPr/>
                  </p:nvSpPr>
                  <p:spPr>
                    <a:xfrm>
                      <a:off x="3490332" y="3602712"/>
                      <a:ext cx="54686" cy="5360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Rounded Rectangle 101"/>
                    <p:cNvSpPr/>
                    <p:nvPr/>
                  </p:nvSpPr>
                  <p:spPr>
                    <a:xfrm flipH="1" flipV="1">
                      <a:off x="3551679" y="3792675"/>
                      <a:ext cx="116580" cy="3160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6" name="Rounded Rectangle 165"/>
                  <p:cNvSpPr/>
                  <p:nvPr/>
                </p:nvSpPr>
                <p:spPr>
                  <a:xfrm flipH="1" flipV="1">
                    <a:off x="3468755" y="3593309"/>
                    <a:ext cx="99422" cy="28902"/>
                  </a:xfrm>
                  <a:prstGeom prst="roundRect">
                    <a:avLst>
                      <a:gd name="adj" fmla="val 50000"/>
                    </a:avLst>
                  </a:prstGeom>
                  <a:gradFill>
                    <a:gsLst>
                      <a:gs pos="93000">
                        <a:srgbClr val="673105"/>
                      </a:gs>
                      <a:gs pos="4000">
                        <a:srgbClr val="642F04"/>
                      </a:gs>
                      <a:gs pos="50000">
                        <a:srgbClr val="B55607"/>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7" name="Rounded Rectangle 166"/>
                  <p:cNvSpPr/>
                  <p:nvPr/>
                </p:nvSpPr>
                <p:spPr>
                  <a:xfrm flipH="1" flipV="1">
                    <a:off x="3660910" y="3594640"/>
                    <a:ext cx="99422" cy="28902"/>
                  </a:xfrm>
                  <a:prstGeom prst="roundRect">
                    <a:avLst>
                      <a:gd name="adj" fmla="val 50000"/>
                    </a:avLst>
                  </a:prstGeom>
                  <a:gradFill>
                    <a:gsLst>
                      <a:gs pos="93000">
                        <a:srgbClr val="673105"/>
                      </a:gs>
                      <a:gs pos="4000">
                        <a:srgbClr val="642F04"/>
                      </a:gs>
                      <a:gs pos="50000">
                        <a:srgbClr val="B55607"/>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30" name="Group 129"/>
            <p:cNvGrpSpPr/>
            <p:nvPr/>
          </p:nvGrpSpPr>
          <p:grpSpPr>
            <a:xfrm>
              <a:off x="565241" y="3595240"/>
              <a:ext cx="1167646" cy="1085385"/>
              <a:chOff x="852687" y="2037531"/>
              <a:chExt cx="1530665" cy="1422831"/>
            </a:xfrm>
          </p:grpSpPr>
          <p:sp>
            <p:nvSpPr>
              <p:cNvPr id="124" name="Oval 123"/>
              <p:cNvSpPr/>
              <p:nvPr/>
            </p:nvSpPr>
            <p:spPr>
              <a:xfrm>
                <a:off x="852687" y="2931039"/>
                <a:ext cx="1530665" cy="529323"/>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Oval 107"/>
              <p:cNvSpPr/>
              <p:nvPr/>
            </p:nvSpPr>
            <p:spPr>
              <a:xfrm>
                <a:off x="1236720" y="2488351"/>
                <a:ext cx="765727" cy="729206"/>
              </a:xfrm>
              <a:prstGeom prst="ellipse">
                <a:avLst/>
              </a:prstGeom>
              <a:solidFill>
                <a:srgbClr val="EA005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Rectangle 2"/>
              <p:cNvSpPr/>
              <p:nvPr/>
            </p:nvSpPr>
            <p:spPr>
              <a:xfrm>
                <a:off x="1255862" y="2510818"/>
                <a:ext cx="721918" cy="785785"/>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042" h="663499">
                    <a:moveTo>
                      <a:pt x="179012" y="4763"/>
                    </a:moveTo>
                    <a:cubicBezTo>
                      <a:pt x="245871" y="54670"/>
                      <a:pt x="318145" y="189638"/>
                      <a:pt x="315340" y="180307"/>
                    </a:cubicBezTo>
                    <a:cubicBezTo>
                      <a:pt x="310380" y="177379"/>
                      <a:pt x="389819" y="49660"/>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flip="none" rotWithShape="1">
                <a:gsLst>
                  <a:gs pos="6000">
                    <a:srgbClr val="EA005F"/>
                  </a:gs>
                  <a:gs pos="84000">
                    <a:srgbClr val="9A003E"/>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Rectangle 105"/>
              <p:cNvSpPr/>
              <p:nvPr/>
            </p:nvSpPr>
            <p:spPr>
              <a:xfrm>
                <a:off x="1435894" y="2510167"/>
                <a:ext cx="359568" cy="231664"/>
              </a:xfrm>
              <a:custGeom>
                <a:avLst/>
                <a:gdLst>
                  <a:gd name="connsiteX0" fmla="*/ 0 w 533400"/>
                  <a:gd name="connsiteY0" fmla="*/ 0 h 365013"/>
                  <a:gd name="connsiteX1" fmla="*/ 533400 w 533400"/>
                  <a:gd name="connsiteY1" fmla="*/ 0 h 365013"/>
                  <a:gd name="connsiteX2" fmla="*/ 533400 w 533400"/>
                  <a:gd name="connsiteY2" fmla="*/ 365013 h 365013"/>
                  <a:gd name="connsiteX3" fmla="*/ 0 w 533400"/>
                  <a:gd name="connsiteY3" fmla="*/ 365013 h 365013"/>
                  <a:gd name="connsiteX4" fmla="*/ 0 w 533400"/>
                  <a:gd name="connsiteY4" fmla="*/ 0 h 365013"/>
                  <a:gd name="connsiteX0" fmla="*/ 0 w 533400"/>
                  <a:gd name="connsiteY0" fmla="*/ 0 h 365013"/>
                  <a:gd name="connsiteX1" fmla="*/ 388144 w 533400"/>
                  <a:gd name="connsiteY1" fmla="*/ 71438 h 365013"/>
                  <a:gd name="connsiteX2" fmla="*/ 533400 w 533400"/>
                  <a:gd name="connsiteY2" fmla="*/ 365013 h 365013"/>
                  <a:gd name="connsiteX3" fmla="*/ 0 w 533400"/>
                  <a:gd name="connsiteY3" fmla="*/ 365013 h 365013"/>
                  <a:gd name="connsiteX4" fmla="*/ 0 w 533400"/>
                  <a:gd name="connsiteY4" fmla="*/ 0 h 365013"/>
                  <a:gd name="connsiteX0" fmla="*/ 0 w 423863"/>
                  <a:gd name="connsiteY0" fmla="*/ 0 h 365013"/>
                  <a:gd name="connsiteX1" fmla="*/ 388144 w 423863"/>
                  <a:gd name="connsiteY1" fmla="*/ 71438 h 365013"/>
                  <a:gd name="connsiteX2" fmla="*/ 423863 w 423863"/>
                  <a:gd name="connsiteY2" fmla="*/ 224520 h 365013"/>
                  <a:gd name="connsiteX3" fmla="*/ 0 w 423863"/>
                  <a:gd name="connsiteY3" fmla="*/ 365013 h 365013"/>
                  <a:gd name="connsiteX4" fmla="*/ 0 w 423863"/>
                  <a:gd name="connsiteY4" fmla="*/ 0 h 365013"/>
                  <a:gd name="connsiteX0" fmla="*/ 0 w 423863"/>
                  <a:gd name="connsiteY0" fmla="*/ 0 h 365013"/>
                  <a:gd name="connsiteX1" fmla="*/ 388144 w 423863"/>
                  <a:gd name="connsiteY1" fmla="*/ 71438 h 365013"/>
                  <a:gd name="connsiteX2" fmla="*/ 423863 w 423863"/>
                  <a:gd name="connsiteY2" fmla="*/ 224520 h 365013"/>
                  <a:gd name="connsiteX3" fmla="*/ 311945 w 423863"/>
                  <a:gd name="connsiteY3" fmla="*/ 261610 h 365013"/>
                  <a:gd name="connsiteX4" fmla="*/ 0 w 423863"/>
                  <a:gd name="connsiteY4" fmla="*/ 365013 h 365013"/>
                  <a:gd name="connsiteX5" fmla="*/ 0 w 423863"/>
                  <a:gd name="connsiteY5" fmla="*/ 0 h 365013"/>
                  <a:gd name="connsiteX0" fmla="*/ 0 w 423863"/>
                  <a:gd name="connsiteY0" fmla="*/ 0 h 365013"/>
                  <a:gd name="connsiteX1" fmla="*/ 388144 w 423863"/>
                  <a:gd name="connsiteY1" fmla="*/ 71438 h 365013"/>
                  <a:gd name="connsiteX2" fmla="*/ 423863 w 423863"/>
                  <a:gd name="connsiteY2" fmla="*/ 224520 h 365013"/>
                  <a:gd name="connsiteX3" fmla="*/ 304801 w 423863"/>
                  <a:gd name="connsiteY3" fmla="*/ 209223 h 365013"/>
                  <a:gd name="connsiteX4" fmla="*/ 0 w 423863"/>
                  <a:gd name="connsiteY4" fmla="*/ 365013 h 365013"/>
                  <a:gd name="connsiteX5" fmla="*/ 0 w 423863"/>
                  <a:gd name="connsiteY5" fmla="*/ 0 h 365013"/>
                  <a:gd name="connsiteX0" fmla="*/ 0 w 423863"/>
                  <a:gd name="connsiteY0" fmla="*/ 0 h 303101"/>
                  <a:gd name="connsiteX1" fmla="*/ 388144 w 423863"/>
                  <a:gd name="connsiteY1" fmla="*/ 71438 h 303101"/>
                  <a:gd name="connsiteX2" fmla="*/ 423863 w 423863"/>
                  <a:gd name="connsiteY2" fmla="*/ 224520 h 303101"/>
                  <a:gd name="connsiteX3" fmla="*/ 304801 w 423863"/>
                  <a:gd name="connsiteY3" fmla="*/ 209223 h 303101"/>
                  <a:gd name="connsiteX4" fmla="*/ 252413 w 423863"/>
                  <a:gd name="connsiteY4" fmla="*/ 303101 h 303101"/>
                  <a:gd name="connsiteX5" fmla="*/ 0 w 423863"/>
                  <a:gd name="connsiteY5" fmla="*/ 0 h 303101"/>
                  <a:gd name="connsiteX0" fmla="*/ 0 w 423863"/>
                  <a:gd name="connsiteY0" fmla="*/ 0 h 303101"/>
                  <a:gd name="connsiteX1" fmla="*/ 388144 w 423863"/>
                  <a:gd name="connsiteY1" fmla="*/ 71438 h 303101"/>
                  <a:gd name="connsiteX2" fmla="*/ 423863 w 423863"/>
                  <a:gd name="connsiteY2" fmla="*/ 224520 h 303101"/>
                  <a:gd name="connsiteX3" fmla="*/ 304801 w 423863"/>
                  <a:gd name="connsiteY3" fmla="*/ 209223 h 303101"/>
                  <a:gd name="connsiteX4" fmla="*/ 252413 w 423863"/>
                  <a:gd name="connsiteY4" fmla="*/ 303101 h 303101"/>
                  <a:gd name="connsiteX5" fmla="*/ 150020 w 423863"/>
                  <a:gd name="connsiteY5" fmla="*/ 183028 h 303101"/>
                  <a:gd name="connsiteX6" fmla="*/ 0 w 423863"/>
                  <a:gd name="connsiteY6" fmla="*/ 0 h 303101"/>
                  <a:gd name="connsiteX0" fmla="*/ 0 w 423863"/>
                  <a:gd name="connsiteY0" fmla="*/ 0 h 303101"/>
                  <a:gd name="connsiteX1" fmla="*/ 388144 w 423863"/>
                  <a:gd name="connsiteY1" fmla="*/ 71438 h 303101"/>
                  <a:gd name="connsiteX2" fmla="*/ 423863 w 423863"/>
                  <a:gd name="connsiteY2" fmla="*/ 224520 h 303101"/>
                  <a:gd name="connsiteX3" fmla="*/ 304801 w 423863"/>
                  <a:gd name="connsiteY3" fmla="*/ 209223 h 303101"/>
                  <a:gd name="connsiteX4" fmla="*/ 252413 w 423863"/>
                  <a:gd name="connsiteY4" fmla="*/ 303101 h 303101"/>
                  <a:gd name="connsiteX5" fmla="*/ 176213 w 423863"/>
                  <a:gd name="connsiteY5" fmla="*/ 202078 h 303101"/>
                  <a:gd name="connsiteX6" fmla="*/ 0 w 423863"/>
                  <a:gd name="connsiteY6" fmla="*/ 0 h 303101"/>
                  <a:gd name="connsiteX0" fmla="*/ 0 w 423863"/>
                  <a:gd name="connsiteY0" fmla="*/ 0 h 303101"/>
                  <a:gd name="connsiteX1" fmla="*/ 388144 w 423863"/>
                  <a:gd name="connsiteY1" fmla="*/ 71438 h 303101"/>
                  <a:gd name="connsiteX2" fmla="*/ 423863 w 423863"/>
                  <a:gd name="connsiteY2" fmla="*/ 224520 h 303101"/>
                  <a:gd name="connsiteX3" fmla="*/ 304801 w 423863"/>
                  <a:gd name="connsiteY3" fmla="*/ 209223 h 303101"/>
                  <a:gd name="connsiteX4" fmla="*/ 252413 w 423863"/>
                  <a:gd name="connsiteY4" fmla="*/ 303101 h 303101"/>
                  <a:gd name="connsiteX5" fmla="*/ 176213 w 423863"/>
                  <a:gd name="connsiteY5" fmla="*/ 202078 h 303101"/>
                  <a:gd name="connsiteX6" fmla="*/ 100014 w 423863"/>
                  <a:gd name="connsiteY6" fmla="*/ 113972 h 303101"/>
                  <a:gd name="connsiteX7" fmla="*/ 0 w 423863"/>
                  <a:gd name="connsiteY7" fmla="*/ 0 h 303101"/>
                  <a:gd name="connsiteX0" fmla="*/ 0 w 423863"/>
                  <a:gd name="connsiteY0" fmla="*/ 0 h 303101"/>
                  <a:gd name="connsiteX1" fmla="*/ 388144 w 423863"/>
                  <a:gd name="connsiteY1" fmla="*/ 71438 h 303101"/>
                  <a:gd name="connsiteX2" fmla="*/ 423863 w 423863"/>
                  <a:gd name="connsiteY2" fmla="*/ 224520 h 303101"/>
                  <a:gd name="connsiteX3" fmla="*/ 304801 w 423863"/>
                  <a:gd name="connsiteY3" fmla="*/ 209223 h 303101"/>
                  <a:gd name="connsiteX4" fmla="*/ 252413 w 423863"/>
                  <a:gd name="connsiteY4" fmla="*/ 303101 h 303101"/>
                  <a:gd name="connsiteX5" fmla="*/ 176213 w 423863"/>
                  <a:gd name="connsiteY5" fmla="*/ 202078 h 303101"/>
                  <a:gd name="connsiteX6" fmla="*/ 78583 w 423863"/>
                  <a:gd name="connsiteY6" fmla="*/ 237797 h 303101"/>
                  <a:gd name="connsiteX7" fmla="*/ 0 w 423863"/>
                  <a:gd name="connsiteY7" fmla="*/ 0 h 303101"/>
                  <a:gd name="connsiteX0" fmla="*/ 38098 w 345280"/>
                  <a:gd name="connsiteY0" fmla="*/ 14287 h 231663"/>
                  <a:gd name="connsiteX1" fmla="*/ 309561 w 345280"/>
                  <a:gd name="connsiteY1" fmla="*/ 0 h 231663"/>
                  <a:gd name="connsiteX2" fmla="*/ 345280 w 345280"/>
                  <a:gd name="connsiteY2" fmla="*/ 153082 h 231663"/>
                  <a:gd name="connsiteX3" fmla="*/ 226218 w 345280"/>
                  <a:gd name="connsiteY3" fmla="*/ 137785 h 231663"/>
                  <a:gd name="connsiteX4" fmla="*/ 173830 w 345280"/>
                  <a:gd name="connsiteY4" fmla="*/ 231663 h 231663"/>
                  <a:gd name="connsiteX5" fmla="*/ 97630 w 345280"/>
                  <a:gd name="connsiteY5" fmla="*/ 130640 h 231663"/>
                  <a:gd name="connsiteX6" fmla="*/ 0 w 345280"/>
                  <a:gd name="connsiteY6" fmla="*/ 166359 h 231663"/>
                  <a:gd name="connsiteX7" fmla="*/ 38098 w 345280"/>
                  <a:gd name="connsiteY7" fmla="*/ 14287 h 231663"/>
                  <a:gd name="connsiteX0" fmla="*/ 52386 w 359568"/>
                  <a:gd name="connsiteY0" fmla="*/ 14287 h 231663"/>
                  <a:gd name="connsiteX1" fmla="*/ 323849 w 359568"/>
                  <a:gd name="connsiteY1" fmla="*/ 0 h 231663"/>
                  <a:gd name="connsiteX2" fmla="*/ 359568 w 359568"/>
                  <a:gd name="connsiteY2" fmla="*/ 153082 h 231663"/>
                  <a:gd name="connsiteX3" fmla="*/ 240506 w 359568"/>
                  <a:gd name="connsiteY3" fmla="*/ 137785 h 231663"/>
                  <a:gd name="connsiteX4" fmla="*/ 188118 w 359568"/>
                  <a:gd name="connsiteY4" fmla="*/ 231663 h 231663"/>
                  <a:gd name="connsiteX5" fmla="*/ 111918 w 359568"/>
                  <a:gd name="connsiteY5" fmla="*/ 130640 h 231663"/>
                  <a:gd name="connsiteX6" fmla="*/ 0 w 359568"/>
                  <a:gd name="connsiteY6" fmla="*/ 156834 h 231663"/>
                  <a:gd name="connsiteX7" fmla="*/ 52386 w 359568"/>
                  <a:gd name="connsiteY7" fmla="*/ 14287 h 231663"/>
                  <a:gd name="connsiteX0" fmla="*/ 30954 w 359568"/>
                  <a:gd name="connsiteY0" fmla="*/ 4762 h 231663"/>
                  <a:gd name="connsiteX1" fmla="*/ 323849 w 359568"/>
                  <a:gd name="connsiteY1" fmla="*/ 0 h 231663"/>
                  <a:gd name="connsiteX2" fmla="*/ 359568 w 359568"/>
                  <a:gd name="connsiteY2" fmla="*/ 153082 h 231663"/>
                  <a:gd name="connsiteX3" fmla="*/ 240506 w 359568"/>
                  <a:gd name="connsiteY3" fmla="*/ 137785 h 231663"/>
                  <a:gd name="connsiteX4" fmla="*/ 188118 w 359568"/>
                  <a:gd name="connsiteY4" fmla="*/ 231663 h 231663"/>
                  <a:gd name="connsiteX5" fmla="*/ 111918 w 359568"/>
                  <a:gd name="connsiteY5" fmla="*/ 130640 h 231663"/>
                  <a:gd name="connsiteX6" fmla="*/ 0 w 359568"/>
                  <a:gd name="connsiteY6" fmla="*/ 156834 h 231663"/>
                  <a:gd name="connsiteX7" fmla="*/ 30954 w 359568"/>
                  <a:gd name="connsiteY7" fmla="*/ 4762 h 23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568" h="231663">
                    <a:moveTo>
                      <a:pt x="30954" y="4762"/>
                    </a:moveTo>
                    <a:lnTo>
                      <a:pt x="323849" y="0"/>
                    </a:lnTo>
                    <a:lnTo>
                      <a:pt x="359568" y="153082"/>
                    </a:lnTo>
                    <a:lnTo>
                      <a:pt x="240506" y="137785"/>
                    </a:lnTo>
                    <a:lnTo>
                      <a:pt x="188118" y="231663"/>
                    </a:lnTo>
                    <a:lnTo>
                      <a:pt x="111918" y="130640"/>
                    </a:lnTo>
                    <a:lnTo>
                      <a:pt x="0" y="156834"/>
                    </a:lnTo>
                    <a:lnTo>
                      <a:pt x="30954" y="476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00" name="Group 3099"/>
              <p:cNvGrpSpPr/>
              <p:nvPr/>
            </p:nvGrpSpPr>
            <p:grpSpPr>
              <a:xfrm>
                <a:off x="1360627" y="2088491"/>
                <a:ext cx="497433" cy="604366"/>
                <a:chOff x="1360628" y="2088490"/>
                <a:chExt cx="497434" cy="604365"/>
              </a:xfrm>
              <a:gradFill>
                <a:gsLst>
                  <a:gs pos="53000">
                    <a:srgbClr val="FCD6B6"/>
                  </a:gs>
                  <a:gs pos="7000">
                    <a:srgbClr val="FCD3B2"/>
                  </a:gs>
                  <a:gs pos="84000">
                    <a:srgbClr val="FAC090"/>
                  </a:gs>
                </a:gsLst>
                <a:lin ang="5400000" scaled="1"/>
              </a:gradFill>
            </p:grpSpPr>
            <p:sp>
              <p:nvSpPr>
                <p:cNvPr id="3099" name="Rectangle 3098"/>
                <p:cNvSpPr/>
                <p:nvPr/>
              </p:nvSpPr>
              <p:spPr>
                <a:xfrm>
                  <a:off x="1360628" y="2088490"/>
                  <a:ext cx="497434" cy="579766"/>
                </a:xfrm>
                <a:custGeom>
                  <a:avLst/>
                  <a:gdLst>
                    <a:gd name="connsiteX0" fmla="*/ 0 w 955831"/>
                    <a:gd name="connsiteY0" fmla="*/ 0 h 602345"/>
                    <a:gd name="connsiteX1" fmla="*/ 955831 w 955831"/>
                    <a:gd name="connsiteY1" fmla="*/ 0 h 602345"/>
                    <a:gd name="connsiteX2" fmla="*/ 955831 w 955831"/>
                    <a:gd name="connsiteY2" fmla="*/ 602345 h 602345"/>
                    <a:gd name="connsiteX3" fmla="*/ 0 w 955831"/>
                    <a:gd name="connsiteY3" fmla="*/ 602345 h 602345"/>
                    <a:gd name="connsiteX4" fmla="*/ 0 w 955831"/>
                    <a:gd name="connsiteY4" fmla="*/ 0 h 602345"/>
                    <a:gd name="connsiteX0" fmla="*/ 0 w 955831"/>
                    <a:gd name="connsiteY0" fmla="*/ 0 h 602345"/>
                    <a:gd name="connsiteX1" fmla="*/ 955831 w 955831"/>
                    <a:gd name="connsiteY1" fmla="*/ 0 h 602345"/>
                    <a:gd name="connsiteX2" fmla="*/ 542522 w 955831"/>
                    <a:gd name="connsiteY2" fmla="*/ 587715 h 602345"/>
                    <a:gd name="connsiteX3" fmla="*/ 0 w 955831"/>
                    <a:gd name="connsiteY3" fmla="*/ 602345 h 602345"/>
                    <a:gd name="connsiteX4" fmla="*/ 0 w 955831"/>
                    <a:gd name="connsiteY4" fmla="*/ 0 h 602345"/>
                    <a:gd name="connsiteX0" fmla="*/ 0 w 955831"/>
                    <a:gd name="connsiteY0" fmla="*/ 0 h 602345"/>
                    <a:gd name="connsiteX1" fmla="*/ 955831 w 955831"/>
                    <a:gd name="connsiteY1" fmla="*/ 0 h 602345"/>
                    <a:gd name="connsiteX2" fmla="*/ 355984 w 955831"/>
                    <a:gd name="connsiteY2" fmla="*/ 474330 h 602345"/>
                    <a:gd name="connsiteX3" fmla="*/ 0 w 955831"/>
                    <a:gd name="connsiteY3" fmla="*/ 602345 h 602345"/>
                    <a:gd name="connsiteX4" fmla="*/ 0 w 955831"/>
                    <a:gd name="connsiteY4" fmla="*/ 0 h 602345"/>
                    <a:gd name="connsiteX0" fmla="*/ 0 w 494973"/>
                    <a:gd name="connsiteY0" fmla="*/ 0 h 602345"/>
                    <a:gd name="connsiteX1" fmla="*/ 494973 w 494973"/>
                    <a:gd name="connsiteY1" fmla="*/ 296266 h 602345"/>
                    <a:gd name="connsiteX2" fmla="*/ 355984 w 494973"/>
                    <a:gd name="connsiteY2" fmla="*/ 474330 h 602345"/>
                    <a:gd name="connsiteX3" fmla="*/ 0 w 494973"/>
                    <a:gd name="connsiteY3" fmla="*/ 602345 h 602345"/>
                    <a:gd name="connsiteX4" fmla="*/ 0 w 494973"/>
                    <a:gd name="connsiteY4" fmla="*/ 0 h 602345"/>
                    <a:gd name="connsiteX0" fmla="*/ 0 w 494973"/>
                    <a:gd name="connsiteY0" fmla="*/ 0 h 474330"/>
                    <a:gd name="connsiteX1" fmla="*/ 494973 w 494973"/>
                    <a:gd name="connsiteY1" fmla="*/ 296266 h 474330"/>
                    <a:gd name="connsiteX2" fmla="*/ 355984 w 494973"/>
                    <a:gd name="connsiteY2" fmla="*/ 474330 h 474330"/>
                    <a:gd name="connsiteX3" fmla="*/ 212140 w 494973"/>
                    <a:gd name="connsiteY3" fmla="*/ 335340 h 474330"/>
                    <a:gd name="connsiteX4" fmla="*/ 0 w 494973"/>
                    <a:gd name="connsiteY4" fmla="*/ 0 h 474330"/>
                    <a:gd name="connsiteX0" fmla="*/ 0 w 494973"/>
                    <a:gd name="connsiteY0" fmla="*/ 0 h 474330"/>
                    <a:gd name="connsiteX1" fmla="*/ 410417 w 494973"/>
                    <a:gd name="connsiteY1" fmla="*/ 253007 h 474330"/>
                    <a:gd name="connsiteX2" fmla="*/ 494973 w 494973"/>
                    <a:gd name="connsiteY2" fmla="*/ 296266 h 474330"/>
                    <a:gd name="connsiteX3" fmla="*/ 355984 w 494973"/>
                    <a:gd name="connsiteY3" fmla="*/ 474330 h 474330"/>
                    <a:gd name="connsiteX4" fmla="*/ 212140 w 494973"/>
                    <a:gd name="connsiteY4" fmla="*/ 335340 h 474330"/>
                    <a:gd name="connsiteX5" fmla="*/ 0 w 494973"/>
                    <a:gd name="connsiteY5" fmla="*/ 0 h 474330"/>
                    <a:gd name="connsiteX0" fmla="*/ 0 w 582324"/>
                    <a:gd name="connsiteY0" fmla="*/ 0 h 474330"/>
                    <a:gd name="connsiteX1" fmla="*/ 582324 w 582324"/>
                    <a:gd name="connsiteY1" fmla="*/ 110361 h 474330"/>
                    <a:gd name="connsiteX2" fmla="*/ 494973 w 582324"/>
                    <a:gd name="connsiteY2" fmla="*/ 296266 h 474330"/>
                    <a:gd name="connsiteX3" fmla="*/ 355984 w 582324"/>
                    <a:gd name="connsiteY3" fmla="*/ 474330 h 474330"/>
                    <a:gd name="connsiteX4" fmla="*/ 212140 w 582324"/>
                    <a:gd name="connsiteY4" fmla="*/ 335340 h 474330"/>
                    <a:gd name="connsiteX5" fmla="*/ 0 w 582324"/>
                    <a:gd name="connsiteY5" fmla="*/ 0 h 474330"/>
                    <a:gd name="connsiteX0" fmla="*/ 0 w 582324"/>
                    <a:gd name="connsiteY0" fmla="*/ 0 h 474330"/>
                    <a:gd name="connsiteX1" fmla="*/ 348237 w 582324"/>
                    <a:gd name="connsiteY1" fmla="*/ 73785 h 474330"/>
                    <a:gd name="connsiteX2" fmla="*/ 582324 w 582324"/>
                    <a:gd name="connsiteY2" fmla="*/ 110361 h 474330"/>
                    <a:gd name="connsiteX3" fmla="*/ 494973 w 582324"/>
                    <a:gd name="connsiteY3" fmla="*/ 296266 h 474330"/>
                    <a:gd name="connsiteX4" fmla="*/ 355984 w 582324"/>
                    <a:gd name="connsiteY4" fmla="*/ 474330 h 474330"/>
                    <a:gd name="connsiteX5" fmla="*/ 212140 w 582324"/>
                    <a:gd name="connsiteY5" fmla="*/ 335340 h 474330"/>
                    <a:gd name="connsiteX6" fmla="*/ 0 w 582324"/>
                    <a:gd name="connsiteY6" fmla="*/ 0 h 474330"/>
                    <a:gd name="connsiteX0" fmla="*/ 0 w 582324"/>
                    <a:gd name="connsiteY0" fmla="*/ 87149 h 561479"/>
                    <a:gd name="connsiteX1" fmla="*/ 465280 w 582324"/>
                    <a:gd name="connsiteY1" fmla="*/ 0 h 561479"/>
                    <a:gd name="connsiteX2" fmla="*/ 582324 w 582324"/>
                    <a:gd name="connsiteY2" fmla="*/ 197510 h 561479"/>
                    <a:gd name="connsiteX3" fmla="*/ 494973 w 582324"/>
                    <a:gd name="connsiteY3" fmla="*/ 383415 h 561479"/>
                    <a:gd name="connsiteX4" fmla="*/ 355984 w 582324"/>
                    <a:gd name="connsiteY4" fmla="*/ 561479 h 561479"/>
                    <a:gd name="connsiteX5" fmla="*/ 212140 w 582324"/>
                    <a:gd name="connsiteY5" fmla="*/ 422489 h 561479"/>
                    <a:gd name="connsiteX6" fmla="*/ 0 w 582324"/>
                    <a:gd name="connsiteY6" fmla="*/ 87149 h 561479"/>
                    <a:gd name="connsiteX0" fmla="*/ 0 w 582324"/>
                    <a:gd name="connsiteY0" fmla="*/ 87149 h 561479"/>
                    <a:gd name="connsiteX1" fmla="*/ 275085 w 582324"/>
                    <a:gd name="connsiteY1" fmla="*/ 40234 h 561479"/>
                    <a:gd name="connsiteX2" fmla="*/ 465280 w 582324"/>
                    <a:gd name="connsiteY2" fmla="*/ 0 h 561479"/>
                    <a:gd name="connsiteX3" fmla="*/ 582324 w 582324"/>
                    <a:gd name="connsiteY3" fmla="*/ 197510 h 561479"/>
                    <a:gd name="connsiteX4" fmla="*/ 494973 w 582324"/>
                    <a:gd name="connsiteY4" fmla="*/ 383415 h 561479"/>
                    <a:gd name="connsiteX5" fmla="*/ 355984 w 582324"/>
                    <a:gd name="connsiteY5" fmla="*/ 561479 h 561479"/>
                    <a:gd name="connsiteX6" fmla="*/ 212140 w 582324"/>
                    <a:gd name="connsiteY6" fmla="*/ 422489 h 561479"/>
                    <a:gd name="connsiteX7" fmla="*/ 0 w 582324"/>
                    <a:gd name="connsiteY7" fmla="*/ 87149 h 561479"/>
                    <a:gd name="connsiteX0" fmla="*/ 0 w 582324"/>
                    <a:gd name="connsiteY0" fmla="*/ 105436 h 579766"/>
                    <a:gd name="connsiteX1" fmla="*/ 366525 w 582324"/>
                    <a:gd name="connsiteY1" fmla="*/ 0 h 579766"/>
                    <a:gd name="connsiteX2" fmla="*/ 465280 w 582324"/>
                    <a:gd name="connsiteY2" fmla="*/ 18287 h 579766"/>
                    <a:gd name="connsiteX3" fmla="*/ 582324 w 582324"/>
                    <a:gd name="connsiteY3" fmla="*/ 215797 h 579766"/>
                    <a:gd name="connsiteX4" fmla="*/ 494973 w 582324"/>
                    <a:gd name="connsiteY4" fmla="*/ 401702 h 579766"/>
                    <a:gd name="connsiteX5" fmla="*/ 355984 w 582324"/>
                    <a:gd name="connsiteY5" fmla="*/ 579766 h 579766"/>
                    <a:gd name="connsiteX6" fmla="*/ 212140 w 582324"/>
                    <a:gd name="connsiteY6" fmla="*/ 440776 h 579766"/>
                    <a:gd name="connsiteX7" fmla="*/ 0 w 582324"/>
                    <a:gd name="connsiteY7" fmla="*/ 105436 h 579766"/>
                    <a:gd name="connsiteX0" fmla="*/ 0 w 373841"/>
                    <a:gd name="connsiteY0" fmla="*/ 79833 h 579766"/>
                    <a:gd name="connsiteX1" fmla="*/ 158042 w 373841"/>
                    <a:gd name="connsiteY1" fmla="*/ 0 h 579766"/>
                    <a:gd name="connsiteX2" fmla="*/ 256797 w 373841"/>
                    <a:gd name="connsiteY2" fmla="*/ 18287 h 579766"/>
                    <a:gd name="connsiteX3" fmla="*/ 373841 w 373841"/>
                    <a:gd name="connsiteY3" fmla="*/ 215797 h 579766"/>
                    <a:gd name="connsiteX4" fmla="*/ 286490 w 373841"/>
                    <a:gd name="connsiteY4" fmla="*/ 401702 h 579766"/>
                    <a:gd name="connsiteX5" fmla="*/ 147501 w 373841"/>
                    <a:gd name="connsiteY5" fmla="*/ 579766 h 579766"/>
                    <a:gd name="connsiteX6" fmla="*/ 3657 w 373841"/>
                    <a:gd name="connsiteY6" fmla="*/ 440776 h 579766"/>
                    <a:gd name="connsiteX7" fmla="*/ 0 w 373841"/>
                    <a:gd name="connsiteY7" fmla="*/ 79833 h 579766"/>
                    <a:gd name="connsiteX0" fmla="*/ 0 w 373841"/>
                    <a:gd name="connsiteY0" fmla="*/ 79833 h 579766"/>
                    <a:gd name="connsiteX1" fmla="*/ 158042 w 373841"/>
                    <a:gd name="connsiteY1" fmla="*/ 0 h 579766"/>
                    <a:gd name="connsiteX2" fmla="*/ 256797 w 373841"/>
                    <a:gd name="connsiteY2" fmla="*/ 18287 h 579766"/>
                    <a:gd name="connsiteX3" fmla="*/ 373841 w 373841"/>
                    <a:gd name="connsiteY3" fmla="*/ 215797 h 579766"/>
                    <a:gd name="connsiteX4" fmla="*/ 286490 w 373841"/>
                    <a:gd name="connsiteY4" fmla="*/ 401702 h 579766"/>
                    <a:gd name="connsiteX5" fmla="*/ 147501 w 373841"/>
                    <a:gd name="connsiteY5" fmla="*/ 579766 h 579766"/>
                    <a:gd name="connsiteX6" fmla="*/ 3657 w 373841"/>
                    <a:gd name="connsiteY6" fmla="*/ 440776 h 579766"/>
                    <a:gd name="connsiteX7" fmla="*/ 765 w 373841"/>
                    <a:gd name="connsiteY7" fmla="*/ 256032 h 579766"/>
                    <a:gd name="connsiteX8" fmla="*/ 0 w 373841"/>
                    <a:gd name="connsiteY8" fmla="*/ 79833 h 579766"/>
                    <a:gd name="connsiteX0" fmla="*/ 123593 w 497434"/>
                    <a:gd name="connsiteY0" fmla="*/ 79833 h 579766"/>
                    <a:gd name="connsiteX1" fmla="*/ 281635 w 497434"/>
                    <a:gd name="connsiteY1" fmla="*/ 0 h 579766"/>
                    <a:gd name="connsiteX2" fmla="*/ 380390 w 497434"/>
                    <a:gd name="connsiteY2" fmla="*/ 18287 h 579766"/>
                    <a:gd name="connsiteX3" fmla="*/ 497434 w 497434"/>
                    <a:gd name="connsiteY3" fmla="*/ 215797 h 579766"/>
                    <a:gd name="connsiteX4" fmla="*/ 410083 w 497434"/>
                    <a:gd name="connsiteY4" fmla="*/ 401702 h 579766"/>
                    <a:gd name="connsiteX5" fmla="*/ 271094 w 497434"/>
                    <a:gd name="connsiteY5" fmla="*/ 579766 h 579766"/>
                    <a:gd name="connsiteX6" fmla="*/ 127250 w 497434"/>
                    <a:gd name="connsiteY6" fmla="*/ 440776 h 579766"/>
                    <a:gd name="connsiteX7" fmla="*/ 0 w 497434"/>
                    <a:gd name="connsiteY7" fmla="*/ 215799 h 579766"/>
                    <a:gd name="connsiteX8" fmla="*/ 123593 w 497434"/>
                    <a:gd name="connsiteY8" fmla="*/ 79833 h 57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434" h="579766">
                      <a:moveTo>
                        <a:pt x="123593" y="79833"/>
                      </a:moveTo>
                      <a:lnTo>
                        <a:pt x="281635" y="0"/>
                      </a:lnTo>
                      <a:lnTo>
                        <a:pt x="380390" y="18287"/>
                      </a:lnTo>
                      <a:lnTo>
                        <a:pt x="497434" y="215797"/>
                      </a:lnTo>
                      <a:lnTo>
                        <a:pt x="410083" y="401702"/>
                      </a:lnTo>
                      <a:lnTo>
                        <a:pt x="271094" y="579766"/>
                      </a:lnTo>
                      <a:lnTo>
                        <a:pt x="127250" y="440776"/>
                      </a:lnTo>
                      <a:lnTo>
                        <a:pt x="0" y="215799"/>
                      </a:lnTo>
                      <a:lnTo>
                        <a:pt x="123593" y="7983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Isosceles Triangle 109"/>
                <p:cNvSpPr/>
                <p:nvPr/>
              </p:nvSpPr>
              <p:spPr>
                <a:xfrm rot="10800000">
                  <a:off x="1467368" y="2482138"/>
                  <a:ext cx="290261" cy="210717"/>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6" name="Oval 115"/>
              <p:cNvSpPr/>
              <p:nvPr/>
            </p:nvSpPr>
            <p:spPr>
              <a:xfrm>
                <a:off x="1590502" y="2813003"/>
                <a:ext cx="45720" cy="45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Oval 116"/>
              <p:cNvSpPr/>
              <p:nvPr/>
            </p:nvSpPr>
            <p:spPr>
              <a:xfrm>
                <a:off x="1594519" y="2929751"/>
                <a:ext cx="45720" cy="457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2" name="Group 111"/>
              <p:cNvGrpSpPr/>
              <p:nvPr/>
            </p:nvGrpSpPr>
            <p:grpSpPr>
              <a:xfrm>
                <a:off x="1497131" y="2239256"/>
                <a:ext cx="228619" cy="210818"/>
                <a:chOff x="3490332" y="3602712"/>
                <a:chExt cx="242684" cy="221572"/>
              </a:xfrm>
              <a:solidFill>
                <a:schemeClr val="tx1"/>
              </a:solidFill>
            </p:grpSpPr>
            <p:sp>
              <p:nvSpPr>
                <p:cNvPr id="113" name="Oval 112"/>
                <p:cNvSpPr/>
                <p:nvPr/>
              </p:nvSpPr>
              <p:spPr>
                <a:xfrm>
                  <a:off x="3678330" y="3605271"/>
                  <a:ext cx="54686" cy="5360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Oval 113"/>
                <p:cNvSpPr/>
                <p:nvPr/>
              </p:nvSpPr>
              <p:spPr>
                <a:xfrm>
                  <a:off x="3490332" y="3602712"/>
                  <a:ext cx="54686" cy="5360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ounded Rectangle 114"/>
                <p:cNvSpPr/>
                <p:nvPr/>
              </p:nvSpPr>
              <p:spPr>
                <a:xfrm flipH="1" flipV="1">
                  <a:off x="3551679" y="3792675"/>
                  <a:ext cx="116580" cy="31609"/>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1" name="Rectangle 110"/>
              <p:cNvSpPr/>
              <p:nvPr/>
            </p:nvSpPr>
            <p:spPr>
              <a:xfrm>
                <a:off x="1300263" y="2037531"/>
                <a:ext cx="646168" cy="564268"/>
              </a:xfrm>
              <a:custGeom>
                <a:avLst/>
                <a:gdLst>
                  <a:gd name="connsiteX0" fmla="*/ 0 w 1066800"/>
                  <a:gd name="connsiteY0" fmla="*/ 0 h 860479"/>
                  <a:gd name="connsiteX1" fmla="*/ 1066800 w 1066800"/>
                  <a:gd name="connsiteY1" fmla="*/ 0 h 860479"/>
                  <a:gd name="connsiteX2" fmla="*/ 1066800 w 1066800"/>
                  <a:gd name="connsiteY2" fmla="*/ 860479 h 860479"/>
                  <a:gd name="connsiteX3" fmla="*/ 0 w 1066800"/>
                  <a:gd name="connsiteY3" fmla="*/ 860479 h 860479"/>
                  <a:gd name="connsiteX4" fmla="*/ 0 w 1066800"/>
                  <a:gd name="connsiteY4" fmla="*/ 0 h 860479"/>
                  <a:gd name="connsiteX0" fmla="*/ 0 w 1066800"/>
                  <a:gd name="connsiteY0" fmla="*/ 0 h 860479"/>
                  <a:gd name="connsiteX1" fmla="*/ 1066800 w 1066800"/>
                  <a:gd name="connsiteY1" fmla="*/ 0 h 860479"/>
                  <a:gd name="connsiteX2" fmla="*/ 1066800 w 1066800"/>
                  <a:gd name="connsiteY2" fmla="*/ 860479 h 860479"/>
                  <a:gd name="connsiteX3" fmla="*/ 167849 w 1066800"/>
                  <a:gd name="connsiteY3" fmla="*/ 622485 h 860479"/>
                  <a:gd name="connsiteX4" fmla="*/ 0 w 1066800"/>
                  <a:gd name="connsiteY4" fmla="*/ 0 h 860479"/>
                  <a:gd name="connsiteX0" fmla="*/ 0 w 1066800"/>
                  <a:gd name="connsiteY0" fmla="*/ 0 h 860479"/>
                  <a:gd name="connsiteX1" fmla="*/ 1066800 w 1066800"/>
                  <a:gd name="connsiteY1" fmla="*/ 0 h 860479"/>
                  <a:gd name="connsiteX2" fmla="*/ 1066800 w 1066800"/>
                  <a:gd name="connsiteY2" fmla="*/ 860479 h 860479"/>
                  <a:gd name="connsiteX3" fmla="*/ 346116 w 1066800"/>
                  <a:gd name="connsiteY3" fmla="*/ 668027 h 860479"/>
                  <a:gd name="connsiteX4" fmla="*/ 167849 w 1066800"/>
                  <a:gd name="connsiteY4" fmla="*/ 622485 h 860479"/>
                  <a:gd name="connsiteX5" fmla="*/ 0 w 1066800"/>
                  <a:gd name="connsiteY5" fmla="*/ 0 h 860479"/>
                  <a:gd name="connsiteX0" fmla="*/ 0 w 1066800"/>
                  <a:gd name="connsiteY0" fmla="*/ 0 h 860479"/>
                  <a:gd name="connsiteX1" fmla="*/ 1066800 w 1066800"/>
                  <a:gd name="connsiteY1" fmla="*/ 0 h 860479"/>
                  <a:gd name="connsiteX2" fmla="*/ 1066800 w 1066800"/>
                  <a:gd name="connsiteY2" fmla="*/ 860479 h 860479"/>
                  <a:gd name="connsiteX3" fmla="*/ 313548 w 1066800"/>
                  <a:gd name="connsiteY3" fmla="*/ 585356 h 860479"/>
                  <a:gd name="connsiteX4" fmla="*/ 167849 w 1066800"/>
                  <a:gd name="connsiteY4" fmla="*/ 622485 h 860479"/>
                  <a:gd name="connsiteX5" fmla="*/ 0 w 1066800"/>
                  <a:gd name="connsiteY5" fmla="*/ 0 h 860479"/>
                  <a:gd name="connsiteX0" fmla="*/ 0 w 1066800"/>
                  <a:gd name="connsiteY0" fmla="*/ 0 h 860479"/>
                  <a:gd name="connsiteX1" fmla="*/ 1066800 w 1066800"/>
                  <a:gd name="connsiteY1" fmla="*/ 0 h 860479"/>
                  <a:gd name="connsiteX2" fmla="*/ 1066800 w 1066800"/>
                  <a:gd name="connsiteY2" fmla="*/ 860479 h 860479"/>
                  <a:gd name="connsiteX3" fmla="*/ 451334 w 1066800"/>
                  <a:gd name="connsiteY3" fmla="*/ 632954 h 860479"/>
                  <a:gd name="connsiteX4" fmla="*/ 313548 w 1066800"/>
                  <a:gd name="connsiteY4" fmla="*/ 585356 h 860479"/>
                  <a:gd name="connsiteX5" fmla="*/ 167849 w 1066800"/>
                  <a:gd name="connsiteY5" fmla="*/ 622485 h 860479"/>
                  <a:gd name="connsiteX6" fmla="*/ 0 w 1066800"/>
                  <a:gd name="connsiteY6" fmla="*/ 0 h 860479"/>
                  <a:gd name="connsiteX0" fmla="*/ 0 w 1066800"/>
                  <a:gd name="connsiteY0" fmla="*/ 0 h 860479"/>
                  <a:gd name="connsiteX1" fmla="*/ 1066800 w 1066800"/>
                  <a:gd name="connsiteY1" fmla="*/ 0 h 860479"/>
                  <a:gd name="connsiteX2" fmla="*/ 1066800 w 1066800"/>
                  <a:gd name="connsiteY2" fmla="*/ 860479 h 860479"/>
                  <a:gd name="connsiteX3" fmla="*/ 296011 w 1066800"/>
                  <a:gd name="connsiteY3" fmla="*/ 502684 h 860479"/>
                  <a:gd name="connsiteX4" fmla="*/ 313548 w 1066800"/>
                  <a:gd name="connsiteY4" fmla="*/ 585356 h 860479"/>
                  <a:gd name="connsiteX5" fmla="*/ 167849 w 1066800"/>
                  <a:gd name="connsiteY5" fmla="*/ 622485 h 860479"/>
                  <a:gd name="connsiteX6" fmla="*/ 0 w 1066800"/>
                  <a:gd name="connsiteY6" fmla="*/ 0 h 860479"/>
                  <a:gd name="connsiteX0" fmla="*/ 0 w 1066800"/>
                  <a:gd name="connsiteY0" fmla="*/ 0 h 860479"/>
                  <a:gd name="connsiteX1" fmla="*/ 1066800 w 1066800"/>
                  <a:gd name="connsiteY1" fmla="*/ 0 h 860479"/>
                  <a:gd name="connsiteX2" fmla="*/ 1066800 w 1066800"/>
                  <a:gd name="connsiteY2" fmla="*/ 860479 h 860479"/>
                  <a:gd name="connsiteX3" fmla="*/ 446324 w 1066800"/>
                  <a:gd name="connsiteY3" fmla="*/ 572830 h 860479"/>
                  <a:gd name="connsiteX4" fmla="*/ 296011 w 1066800"/>
                  <a:gd name="connsiteY4" fmla="*/ 502684 h 860479"/>
                  <a:gd name="connsiteX5" fmla="*/ 313548 w 1066800"/>
                  <a:gd name="connsiteY5" fmla="*/ 585356 h 860479"/>
                  <a:gd name="connsiteX6" fmla="*/ 167849 w 1066800"/>
                  <a:gd name="connsiteY6" fmla="*/ 622485 h 860479"/>
                  <a:gd name="connsiteX7" fmla="*/ 0 w 1066800"/>
                  <a:gd name="connsiteY7" fmla="*/ 0 h 860479"/>
                  <a:gd name="connsiteX0" fmla="*/ 0 w 1066800"/>
                  <a:gd name="connsiteY0" fmla="*/ 0 h 860479"/>
                  <a:gd name="connsiteX1" fmla="*/ 1066800 w 1066800"/>
                  <a:gd name="connsiteY1" fmla="*/ 0 h 860479"/>
                  <a:gd name="connsiteX2" fmla="*/ 1066800 w 1066800"/>
                  <a:gd name="connsiteY2" fmla="*/ 860479 h 860479"/>
                  <a:gd name="connsiteX3" fmla="*/ 240897 w 1066800"/>
                  <a:gd name="connsiteY3" fmla="*/ 404982 h 860479"/>
                  <a:gd name="connsiteX4" fmla="*/ 296011 w 1066800"/>
                  <a:gd name="connsiteY4" fmla="*/ 502684 h 860479"/>
                  <a:gd name="connsiteX5" fmla="*/ 313548 w 1066800"/>
                  <a:gd name="connsiteY5" fmla="*/ 585356 h 860479"/>
                  <a:gd name="connsiteX6" fmla="*/ 167849 w 1066800"/>
                  <a:gd name="connsiteY6" fmla="*/ 622485 h 860479"/>
                  <a:gd name="connsiteX7" fmla="*/ 0 w 1066800"/>
                  <a:gd name="connsiteY7" fmla="*/ 0 h 860479"/>
                  <a:gd name="connsiteX0" fmla="*/ 0 w 1066800"/>
                  <a:gd name="connsiteY0" fmla="*/ 0 h 860479"/>
                  <a:gd name="connsiteX1" fmla="*/ 1066800 w 1066800"/>
                  <a:gd name="connsiteY1" fmla="*/ 0 h 860479"/>
                  <a:gd name="connsiteX2" fmla="*/ 1066800 w 1066800"/>
                  <a:gd name="connsiteY2" fmla="*/ 860479 h 860479"/>
                  <a:gd name="connsiteX3" fmla="*/ 366157 w 1066800"/>
                  <a:gd name="connsiteY3" fmla="*/ 475127 h 860479"/>
                  <a:gd name="connsiteX4" fmla="*/ 240897 w 1066800"/>
                  <a:gd name="connsiteY4" fmla="*/ 404982 h 860479"/>
                  <a:gd name="connsiteX5" fmla="*/ 296011 w 1066800"/>
                  <a:gd name="connsiteY5" fmla="*/ 502684 h 860479"/>
                  <a:gd name="connsiteX6" fmla="*/ 313548 w 1066800"/>
                  <a:gd name="connsiteY6" fmla="*/ 585356 h 860479"/>
                  <a:gd name="connsiteX7" fmla="*/ 167849 w 1066800"/>
                  <a:gd name="connsiteY7" fmla="*/ 622485 h 860479"/>
                  <a:gd name="connsiteX8" fmla="*/ 0 w 1066800"/>
                  <a:gd name="connsiteY8" fmla="*/ 0 h 860479"/>
                  <a:gd name="connsiteX0" fmla="*/ 0 w 1066800"/>
                  <a:gd name="connsiteY0" fmla="*/ 0 h 860479"/>
                  <a:gd name="connsiteX1" fmla="*/ 1066800 w 1066800"/>
                  <a:gd name="connsiteY1" fmla="*/ 0 h 860479"/>
                  <a:gd name="connsiteX2" fmla="*/ 1066800 w 1066800"/>
                  <a:gd name="connsiteY2" fmla="*/ 860479 h 860479"/>
                  <a:gd name="connsiteX3" fmla="*/ 245907 w 1066800"/>
                  <a:gd name="connsiteY3" fmla="*/ 289742 h 860479"/>
                  <a:gd name="connsiteX4" fmla="*/ 240897 w 1066800"/>
                  <a:gd name="connsiteY4" fmla="*/ 404982 h 860479"/>
                  <a:gd name="connsiteX5" fmla="*/ 296011 w 1066800"/>
                  <a:gd name="connsiteY5" fmla="*/ 502684 h 860479"/>
                  <a:gd name="connsiteX6" fmla="*/ 313548 w 1066800"/>
                  <a:gd name="connsiteY6" fmla="*/ 585356 h 860479"/>
                  <a:gd name="connsiteX7" fmla="*/ 167849 w 1066800"/>
                  <a:gd name="connsiteY7" fmla="*/ 622485 h 860479"/>
                  <a:gd name="connsiteX8" fmla="*/ 0 w 1066800"/>
                  <a:gd name="connsiteY8" fmla="*/ 0 h 860479"/>
                  <a:gd name="connsiteX0" fmla="*/ 0 w 1066800"/>
                  <a:gd name="connsiteY0" fmla="*/ 0 h 860479"/>
                  <a:gd name="connsiteX1" fmla="*/ 1066800 w 1066800"/>
                  <a:gd name="connsiteY1" fmla="*/ 0 h 860479"/>
                  <a:gd name="connsiteX2" fmla="*/ 1066800 w 1066800"/>
                  <a:gd name="connsiteY2" fmla="*/ 860479 h 860479"/>
                  <a:gd name="connsiteX3" fmla="*/ 363652 w 1066800"/>
                  <a:gd name="connsiteY3" fmla="*/ 372413 h 860479"/>
                  <a:gd name="connsiteX4" fmla="*/ 245907 w 1066800"/>
                  <a:gd name="connsiteY4" fmla="*/ 289742 h 860479"/>
                  <a:gd name="connsiteX5" fmla="*/ 240897 w 1066800"/>
                  <a:gd name="connsiteY5" fmla="*/ 404982 h 860479"/>
                  <a:gd name="connsiteX6" fmla="*/ 296011 w 1066800"/>
                  <a:gd name="connsiteY6" fmla="*/ 502684 h 860479"/>
                  <a:gd name="connsiteX7" fmla="*/ 313548 w 1066800"/>
                  <a:gd name="connsiteY7" fmla="*/ 585356 h 860479"/>
                  <a:gd name="connsiteX8" fmla="*/ 167849 w 1066800"/>
                  <a:gd name="connsiteY8" fmla="*/ 622485 h 860479"/>
                  <a:gd name="connsiteX9" fmla="*/ 0 w 1066800"/>
                  <a:gd name="connsiteY9" fmla="*/ 0 h 860479"/>
                  <a:gd name="connsiteX0" fmla="*/ 0 w 1066800"/>
                  <a:gd name="connsiteY0" fmla="*/ 0 h 860479"/>
                  <a:gd name="connsiteX1" fmla="*/ 1066800 w 1066800"/>
                  <a:gd name="connsiteY1" fmla="*/ 0 h 860479"/>
                  <a:gd name="connsiteX2" fmla="*/ 1066800 w 1066800"/>
                  <a:gd name="connsiteY2" fmla="*/ 860479 h 860479"/>
                  <a:gd name="connsiteX3" fmla="*/ 476387 w 1066800"/>
                  <a:gd name="connsiteY3" fmla="*/ 149449 h 860479"/>
                  <a:gd name="connsiteX4" fmla="*/ 245907 w 1066800"/>
                  <a:gd name="connsiteY4" fmla="*/ 289742 h 860479"/>
                  <a:gd name="connsiteX5" fmla="*/ 240897 w 1066800"/>
                  <a:gd name="connsiteY5" fmla="*/ 404982 h 860479"/>
                  <a:gd name="connsiteX6" fmla="*/ 296011 w 1066800"/>
                  <a:gd name="connsiteY6" fmla="*/ 502684 h 860479"/>
                  <a:gd name="connsiteX7" fmla="*/ 313548 w 1066800"/>
                  <a:gd name="connsiteY7" fmla="*/ 585356 h 860479"/>
                  <a:gd name="connsiteX8" fmla="*/ 167849 w 1066800"/>
                  <a:gd name="connsiteY8" fmla="*/ 622485 h 860479"/>
                  <a:gd name="connsiteX9" fmla="*/ 0 w 1066800"/>
                  <a:gd name="connsiteY9" fmla="*/ 0 h 860479"/>
                  <a:gd name="connsiteX0" fmla="*/ 0 w 1066800"/>
                  <a:gd name="connsiteY0" fmla="*/ 0 h 860479"/>
                  <a:gd name="connsiteX1" fmla="*/ 1066800 w 1066800"/>
                  <a:gd name="connsiteY1" fmla="*/ 0 h 860479"/>
                  <a:gd name="connsiteX2" fmla="*/ 1066800 w 1066800"/>
                  <a:gd name="connsiteY2" fmla="*/ 860479 h 860479"/>
                  <a:gd name="connsiteX3" fmla="*/ 599141 w 1066800"/>
                  <a:gd name="connsiteY3" fmla="*/ 294752 h 860479"/>
                  <a:gd name="connsiteX4" fmla="*/ 476387 w 1066800"/>
                  <a:gd name="connsiteY4" fmla="*/ 149449 h 860479"/>
                  <a:gd name="connsiteX5" fmla="*/ 245907 w 1066800"/>
                  <a:gd name="connsiteY5" fmla="*/ 289742 h 860479"/>
                  <a:gd name="connsiteX6" fmla="*/ 240897 w 1066800"/>
                  <a:gd name="connsiteY6" fmla="*/ 404982 h 860479"/>
                  <a:gd name="connsiteX7" fmla="*/ 296011 w 1066800"/>
                  <a:gd name="connsiteY7" fmla="*/ 502684 h 860479"/>
                  <a:gd name="connsiteX8" fmla="*/ 313548 w 1066800"/>
                  <a:gd name="connsiteY8" fmla="*/ 585356 h 860479"/>
                  <a:gd name="connsiteX9" fmla="*/ 167849 w 1066800"/>
                  <a:gd name="connsiteY9" fmla="*/ 622485 h 860479"/>
                  <a:gd name="connsiteX10" fmla="*/ 0 w 1066800"/>
                  <a:gd name="connsiteY10" fmla="*/ 0 h 860479"/>
                  <a:gd name="connsiteX0" fmla="*/ 0 w 1066800"/>
                  <a:gd name="connsiteY0" fmla="*/ 0 h 860479"/>
                  <a:gd name="connsiteX1" fmla="*/ 1066800 w 1066800"/>
                  <a:gd name="connsiteY1" fmla="*/ 0 h 860479"/>
                  <a:gd name="connsiteX2" fmla="*/ 1066800 w 1066800"/>
                  <a:gd name="connsiteY2" fmla="*/ 860479 h 860479"/>
                  <a:gd name="connsiteX3" fmla="*/ 596636 w 1066800"/>
                  <a:gd name="connsiteY3" fmla="*/ 274710 h 860479"/>
                  <a:gd name="connsiteX4" fmla="*/ 476387 w 1066800"/>
                  <a:gd name="connsiteY4" fmla="*/ 149449 h 860479"/>
                  <a:gd name="connsiteX5" fmla="*/ 245907 w 1066800"/>
                  <a:gd name="connsiteY5" fmla="*/ 289742 h 860479"/>
                  <a:gd name="connsiteX6" fmla="*/ 240897 w 1066800"/>
                  <a:gd name="connsiteY6" fmla="*/ 404982 h 860479"/>
                  <a:gd name="connsiteX7" fmla="*/ 296011 w 1066800"/>
                  <a:gd name="connsiteY7" fmla="*/ 502684 h 860479"/>
                  <a:gd name="connsiteX8" fmla="*/ 313548 w 1066800"/>
                  <a:gd name="connsiteY8" fmla="*/ 585356 h 860479"/>
                  <a:gd name="connsiteX9" fmla="*/ 167849 w 1066800"/>
                  <a:gd name="connsiteY9" fmla="*/ 622485 h 860479"/>
                  <a:gd name="connsiteX10" fmla="*/ 0 w 1066800"/>
                  <a:gd name="connsiteY10" fmla="*/ 0 h 860479"/>
                  <a:gd name="connsiteX0" fmla="*/ 0 w 1066800"/>
                  <a:gd name="connsiteY0" fmla="*/ 0 h 860479"/>
                  <a:gd name="connsiteX1" fmla="*/ 1066800 w 1066800"/>
                  <a:gd name="connsiteY1" fmla="*/ 0 h 860479"/>
                  <a:gd name="connsiteX2" fmla="*/ 1066800 w 1066800"/>
                  <a:gd name="connsiteY2" fmla="*/ 860479 h 860479"/>
                  <a:gd name="connsiteX3" fmla="*/ 664277 w 1066800"/>
                  <a:gd name="connsiteY3" fmla="*/ 354877 h 860479"/>
                  <a:gd name="connsiteX4" fmla="*/ 596636 w 1066800"/>
                  <a:gd name="connsiteY4" fmla="*/ 274710 h 860479"/>
                  <a:gd name="connsiteX5" fmla="*/ 476387 w 1066800"/>
                  <a:gd name="connsiteY5" fmla="*/ 149449 h 860479"/>
                  <a:gd name="connsiteX6" fmla="*/ 245907 w 1066800"/>
                  <a:gd name="connsiteY6" fmla="*/ 289742 h 860479"/>
                  <a:gd name="connsiteX7" fmla="*/ 240897 w 1066800"/>
                  <a:gd name="connsiteY7" fmla="*/ 404982 h 860479"/>
                  <a:gd name="connsiteX8" fmla="*/ 296011 w 1066800"/>
                  <a:gd name="connsiteY8" fmla="*/ 502684 h 860479"/>
                  <a:gd name="connsiteX9" fmla="*/ 313548 w 1066800"/>
                  <a:gd name="connsiteY9" fmla="*/ 585356 h 860479"/>
                  <a:gd name="connsiteX10" fmla="*/ 167849 w 1066800"/>
                  <a:gd name="connsiteY10" fmla="*/ 622485 h 860479"/>
                  <a:gd name="connsiteX11" fmla="*/ 0 w 1066800"/>
                  <a:gd name="connsiteY11" fmla="*/ 0 h 860479"/>
                  <a:gd name="connsiteX0" fmla="*/ 0 w 1066800"/>
                  <a:gd name="connsiteY0" fmla="*/ 0 h 860479"/>
                  <a:gd name="connsiteX1" fmla="*/ 1066800 w 1066800"/>
                  <a:gd name="connsiteY1" fmla="*/ 0 h 860479"/>
                  <a:gd name="connsiteX2" fmla="*/ 1066800 w 1066800"/>
                  <a:gd name="connsiteY2" fmla="*/ 860479 h 860479"/>
                  <a:gd name="connsiteX3" fmla="*/ 619183 w 1066800"/>
                  <a:gd name="connsiteY3" fmla="*/ 377424 h 860479"/>
                  <a:gd name="connsiteX4" fmla="*/ 596636 w 1066800"/>
                  <a:gd name="connsiteY4" fmla="*/ 274710 h 860479"/>
                  <a:gd name="connsiteX5" fmla="*/ 476387 w 1066800"/>
                  <a:gd name="connsiteY5" fmla="*/ 149449 h 860479"/>
                  <a:gd name="connsiteX6" fmla="*/ 245907 w 1066800"/>
                  <a:gd name="connsiteY6" fmla="*/ 289742 h 860479"/>
                  <a:gd name="connsiteX7" fmla="*/ 240897 w 1066800"/>
                  <a:gd name="connsiteY7" fmla="*/ 404982 h 860479"/>
                  <a:gd name="connsiteX8" fmla="*/ 296011 w 1066800"/>
                  <a:gd name="connsiteY8" fmla="*/ 502684 h 860479"/>
                  <a:gd name="connsiteX9" fmla="*/ 313548 w 1066800"/>
                  <a:gd name="connsiteY9" fmla="*/ 585356 h 860479"/>
                  <a:gd name="connsiteX10" fmla="*/ 167849 w 1066800"/>
                  <a:gd name="connsiteY10" fmla="*/ 622485 h 860479"/>
                  <a:gd name="connsiteX11" fmla="*/ 0 w 1066800"/>
                  <a:gd name="connsiteY11" fmla="*/ 0 h 860479"/>
                  <a:gd name="connsiteX0" fmla="*/ 0 w 1066800"/>
                  <a:gd name="connsiteY0" fmla="*/ 0 h 860479"/>
                  <a:gd name="connsiteX1" fmla="*/ 1066800 w 1066800"/>
                  <a:gd name="connsiteY1" fmla="*/ 0 h 860479"/>
                  <a:gd name="connsiteX2" fmla="*/ 1066800 w 1066800"/>
                  <a:gd name="connsiteY2" fmla="*/ 860479 h 860479"/>
                  <a:gd name="connsiteX3" fmla="*/ 679308 w 1066800"/>
                  <a:gd name="connsiteY3" fmla="*/ 437548 h 860479"/>
                  <a:gd name="connsiteX4" fmla="*/ 619183 w 1066800"/>
                  <a:gd name="connsiteY4" fmla="*/ 377424 h 860479"/>
                  <a:gd name="connsiteX5" fmla="*/ 596636 w 1066800"/>
                  <a:gd name="connsiteY5" fmla="*/ 274710 h 860479"/>
                  <a:gd name="connsiteX6" fmla="*/ 476387 w 1066800"/>
                  <a:gd name="connsiteY6" fmla="*/ 149449 h 860479"/>
                  <a:gd name="connsiteX7" fmla="*/ 245907 w 1066800"/>
                  <a:gd name="connsiteY7" fmla="*/ 289742 h 860479"/>
                  <a:gd name="connsiteX8" fmla="*/ 240897 w 1066800"/>
                  <a:gd name="connsiteY8" fmla="*/ 404982 h 860479"/>
                  <a:gd name="connsiteX9" fmla="*/ 296011 w 1066800"/>
                  <a:gd name="connsiteY9" fmla="*/ 502684 h 860479"/>
                  <a:gd name="connsiteX10" fmla="*/ 313548 w 1066800"/>
                  <a:gd name="connsiteY10" fmla="*/ 585356 h 860479"/>
                  <a:gd name="connsiteX11" fmla="*/ 167849 w 1066800"/>
                  <a:gd name="connsiteY11" fmla="*/ 622485 h 860479"/>
                  <a:gd name="connsiteX12" fmla="*/ 0 w 1066800"/>
                  <a:gd name="connsiteY12" fmla="*/ 0 h 860479"/>
                  <a:gd name="connsiteX0" fmla="*/ 0 w 1066800"/>
                  <a:gd name="connsiteY0" fmla="*/ 0 h 860479"/>
                  <a:gd name="connsiteX1" fmla="*/ 1066800 w 1066800"/>
                  <a:gd name="connsiteY1" fmla="*/ 0 h 860479"/>
                  <a:gd name="connsiteX2" fmla="*/ 1066800 w 1066800"/>
                  <a:gd name="connsiteY2" fmla="*/ 860479 h 860479"/>
                  <a:gd name="connsiteX3" fmla="*/ 589120 w 1066800"/>
                  <a:gd name="connsiteY3" fmla="*/ 455085 h 860479"/>
                  <a:gd name="connsiteX4" fmla="*/ 619183 w 1066800"/>
                  <a:gd name="connsiteY4" fmla="*/ 377424 h 860479"/>
                  <a:gd name="connsiteX5" fmla="*/ 596636 w 1066800"/>
                  <a:gd name="connsiteY5" fmla="*/ 274710 h 860479"/>
                  <a:gd name="connsiteX6" fmla="*/ 476387 w 1066800"/>
                  <a:gd name="connsiteY6" fmla="*/ 149449 h 860479"/>
                  <a:gd name="connsiteX7" fmla="*/ 245907 w 1066800"/>
                  <a:gd name="connsiteY7" fmla="*/ 289742 h 860479"/>
                  <a:gd name="connsiteX8" fmla="*/ 240897 w 1066800"/>
                  <a:gd name="connsiteY8" fmla="*/ 404982 h 860479"/>
                  <a:gd name="connsiteX9" fmla="*/ 296011 w 1066800"/>
                  <a:gd name="connsiteY9" fmla="*/ 502684 h 860479"/>
                  <a:gd name="connsiteX10" fmla="*/ 313548 w 1066800"/>
                  <a:gd name="connsiteY10" fmla="*/ 585356 h 860479"/>
                  <a:gd name="connsiteX11" fmla="*/ 167849 w 1066800"/>
                  <a:gd name="connsiteY11" fmla="*/ 622485 h 860479"/>
                  <a:gd name="connsiteX12" fmla="*/ 0 w 1066800"/>
                  <a:gd name="connsiteY12" fmla="*/ 0 h 860479"/>
                  <a:gd name="connsiteX0" fmla="*/ 0 w 1066800"/>
                  <a:gd name="connsiteY0" fmla="*/ 0 h 860479"/>
                  <a:gd name="connsiteX1" fmla="*/ 1066800 w 1066800"/>
                  <a:gd name="connsiteY1" fmla="*/ 0 h 860479"/>
                  <a:gd name="connsiteX2" fmla="*/ 1066800 w 1066800"/>
                  <a:gd name="connsiteY2" fmla="*/ 860479 h 860479"/>
                  <a:gd name="connsiteX3" fmla="*/ 656761 w 1066800"/>
                  <a:gd name="connsiteY3" fmla="*/ 507694 h 860479"/>
                  <a:gd name="connsiteX4" fmla="*/ 589120 w 1066800"/>
                  <a:gd name="connsiteY4" fmla="*/ 455085 h 860479"/>
                  <a:gd name="connsiteX5" fmla="*/ 619183 w 1066800"/>
                  <a:gd name="connsiteY5" fmla="*/ 377424 h 860479"/>
                  <a:gd name="connsiteX6" fmla="*/ 596636 w 1066800"/>
                  <a:gd name="connsiteY6" fmla="*/ 274710 h 860479"/>
                  <a:gd name="connsiteX7" fmla="*/ 476387 w 1066800"/>
                  <a:gd name="connsiteY7" fmla="*/ 149449 h 860479"/>
                  <a:gd name="connsiteX8" fmla="*/ 245907 w 1066800"/>
                  <a:gd name="connsiteY8" fmla="*/ 289742 h 860479"/>
                  <a:gd name="connsiteX9" fmla="*/ 240897 w 1066800"/>
                  <a:gd name="connsiteY9" fmla="*/ 404982 h 860479"/>
                  <a:gd name="connsiteX10" fmla="*/ 296011 w 1066800"/>
                  <a:gd name="connsiteY10" fmla="*/ 502684 h 860479"/>
                  <a:gd name="connsiteX11" fmla="*/ 313548 w 1066800"/>
                  <a:gd name="connsiteY11" fmla="*/ 585356 h 860479"/>
                  <a:gd name="connsiteX12" fmla="*/ 167849 w 1066800"/>
                  <a:gd name="connsiteY12" fmla="*/ 622485 h 860479"/>
                  <a:gd name="connsiteX13" fmla="*/ 0 w 1066800"/>
                  <a:gd name="connsiteY13" fmla="*/ 0 h 860479"/>
                  <a:gd name="connsiteX0" fmla="*/ 0 w 1066800"/>
                  <a:gd name="connsiteY0" fmla="*/ 0 h 860479"/>
                  <a:gd name="connsiteX1" fmla="*/ 1066800 w 1066800"/>
                  <a:gd name="connsiteY1" fmla="*/ 0 h 860479"/>
                  <a:gd name="connsiteX2" fmla="*/ 1066800 w 1066800"/>
                  <a:gd name="connsiteY2" fmla="*/ 860479 h 860479"/>
                  <a:gd name="connsiteX3" fmla="*/ 546532 w 1066800"/>
                  <a:gd name="connsiteY3" fmla="*/ 522725 h 860479"/>
                  <a:gd name="connsiteX4" fmla="*/ 589120 w 1066800"/>
                  <a:gd name="connsiteY4" fmla="*/ 455085 h 860479"/>
                  <a:gd name="connsiteX5" fmla="*/ 619183 w 1066800"/>
                  <a:gd name="connsiteY5" fmla="*/ 377424 h 860479"/>
                  <a:gd name="connsiteX6" fmla="*/ 596636 w 1066800"/>
                  <a:gd name="connsiteY6" fmla="*/ 274710 h 860479"/>
                  <a:gd name="connsiteX7" fmla="*/ 476387 w 1066800"/>
                  <a:gd name="connsiteY7" fmla="*/ 149449 h 860479"/>
                  <a:gd name="connsiteX8" fmla="*/ 245907 w 1066800"/>
                  <a:gd name="connsiteY8" fmla="*/ 289742 h 860479"/>
                  <a:gd name="connsiteX9" fmla="*/ 240897 w 1066800"/>
                  <a:gd name="connsiteY9" fmla="*/ 404982 h 860479"/>
                  <a:gd name="connsiteX10" fmla="*/ 296011 w 1066800"/>
                  <a:gd name="connsiteY10" fmla="*/ 502684 h 860479"/>
                  <a:gd name="connsiteX11" fmla="*/ 313548 w 1066800"/>
                  <a:gd name="connsiteY11" fmla="*/ 585356 h 860479"/>
                  <a:gd name="connsiteX12" fmla="*/ 167849 w 1066800"/>
                  <a:gd name="connsiteY12" fmla="*/ 622485 h 860479"/>
                  <a:gd name="connsiteX13" fmla="*/ 0 w 1066800"/>
                  <a:gd name="connsiteY13" fmla="*/ 0 h 860479"/>
                  <a:gd name="connsiteX0" fmla="*/ 0 w 1066800"/>
                  <a:gd name="connsiteY0" fmla="*/ 0 h 860479"/>
                  <a:gd name="connsiteX1" fmla="*/ 1066800 w 1066800"/>
                  <a:gd name="connsiteY1" fmla="*/ 0 h 860479"/>
                  <a:gd name="connsiteX2" fmla="*/ 1066800 w 1066800"/>
                  <a:gd name="connsiteY2" fmla="*/ 860479 h 860479"/>
                  <a:gd name="connsiteX3" fmla="*/ 679308 w 1066800"/>
                  <a:gd name="connsiteY3" fmla="*/ 610408 h 860479"/>
                  <a:gd name="connsiteX4" fmla="*/ 546532 w 1066800"/>
                  <a:gd name="connsiteY4" fmla="*/ 522725 h 860479"/>
                  <a:gd name="connsiteX5" fmla="*/ 589120 w 1066800"/>
                  <a:gd name="connsiteY5" fmla="*/ 455085 h 860479"/>
                  <a:gd name="connsiteX6" fmla="*/ 619183 w 1066800"/>
                  <a:gd name="connsiteY6" fmla="*/ 377424 h 860479"/>
                  <a:gd name="connsiteX7" fmla="*/ 596636 w 1066800"/>
                  <a:gd name="connsiteY7" fmla="*/ 274710 h 860479"/>
                  <a:gd name="connsiteX8" fmla="*/ 476387 w 1066800"/>
                  <a:gd name="connsiteY8" fmla="*/ 149449 h 860479"/>
                  <a:gd name="connsiteX9" fmla="*/ 245907 w 1066800"/>
                  <a:gd name="connsiteY9" fmla="*/ 289742 h 860479"/>
                  <a:gd name="connsiteX10" fmla="*/ 240897 w 1066800"/>
                  <a:gd name="connsiteY10" fmla="*/ 404982 h 860479"/>
                  <a:gd name="connsiteX11" fmla="*/ 296011 w 1066800"/>
                  <a:gd name="connsiteY11" fmla="*/ 502684 h 860479"/>
                  <a:gd name="connsiteX12" fmla="*/ 313548 w 1066800"/>
                  <a:gd name="connsiteY12" fmla="*/ 585356 h 860479"/>
                  <a:gd name="connsiteX13" fmla="*/ 167849 w 1066800"/>
                  <a:gd name="connsiteY13" fmla="*/ 622485 h 860479"/>
                  <a:gd name="connsiteX14" fmla="*/ 0 w 1066800"/>
                  <a:gd name="connsiteY14" fmla="*/ 0 h 860479"/>
                  <a:gd name="connsiteX0" fmla="*/ 0 w 1066800"/>
                  <a:gd name="connsiteY0" fmla="*/ 0 h 860479"/>
                  <a:gd name="connsiteX1" fmla="*/ 1066800 w 1066800"/>
                  <a:gd name="connsiteY1" fmla="*/ 0 h 860479"/>
                  <a:gd name="connsiteX2" fmla="*/ 1066800 w 1066800"/>
                  <a:gd name="connsiteY2" fmla="*/ 860479 h 860479"/>
                  <a:gd name="connsiteX3" fmla="*/ 704360 w 1066800"/>
                  <a:gd name="connsiteY3" fmla="*/ 572830 h 860479"/>
                  <a:gd name="connsiteX4" fmla="*/ 546532 w 1066800"/>
                  <a:gd name="connsiteY4" fmla="*/ 522725 h 860479"/>
                  <a:gd name="connsiteX5" fmla="*/ 589120 w 1066800"/>
                  <a:gd name="connsiteY5" fmla="*/ 455085 h 860479"/>
                  <a:gd name="connsiteX6" fmla="*/ 619183 w 1066800"/>
                  <a:gd name="connsiteY6" fmla="*/ 377424 h 860479"/>
                  <a:gd name="connsiteX7" fmla="*/ 596636 w 1066800"/>
                  <a:gd name="connsiteY7" fmla="*/ 274710 h 860479"/>
                  <a:gd name="connsiteX8" fmla="*/ 476387 w 1066800"/>
                  <a:gd name="connsiteY8" fmla="*/ 149449 h 860479"/>
                  <a:gd name="connsiteX9" fmla="*/ 245907 w 1066800"/>
                  <a:gd name="connsiteY9" fmla="*/ 289742 h 860479"/>
                  <a:gd name="connsiteX10" fmla="*/ 240897 w 1066800"/>
                  <a:gd name="connsiteY10" fmla="*/ 404982 h 860479"/>
                  <a:gd name="connsiteX11" fmla="*/ 296011 w 1066800"/>
                  <a:gd name="connsiteY11" fmla="*/ 502684 h 860479"/>
                  <a:gd name="connsiteX12" fmla="*/ 313548 w 1066800"/>
                  <a:gd name="connsiteY12" fmla="*/ 585356 h 860479"/>
                  <a:gd name="connsiteX13" fmla="*/ 167849 w 1066800"/>
                  <a:gd name="connsiteY13" fmla="*/ 622485 h 860479"/>
                  <a:gd name="connsiteX14" fmla="*/ 0 w 1066800"/>
                  <a:gd name="connsiteY14" fmla="*/ 0 h 860479"/>
                  <a:gd name="connsiteX0" fmla="*/ 0 w 1066800"/>
                  <a:gd name="connsiteY0" fmla="*/ 0 h 622485"/>
                  <a:gd name="connsiteX1" fmla="*/ 1066800 w 1066800"/>
                  <a:gd name="connsiteY1" fmla="*/ 0 h 622485"/>
                  <a:gd name="connsiteX2" fmla="*/ 688514 w 1066800"/>
                  <a:gd name="connsiteY2" fmla="*/ 366954 h 622485"/>
                  <a:gd name="connsiteX3" fmla="*/ 704360 w 1066800"/>
                  <a:gd name="connsiteY3" fmla="*/ 572830 h 622485"/>
                  <a:gd name="connsiteX4" fmla="*/ 546532 w 1066800"/>
                  <a:gd name="connsiteY4" fmla="*/ 522725 h 622485"/>
                  <a:gd name="connsiteX5" fmla="*/ 589120 w 1066800"/>
                  <a:gd name="connsiteY5" fmla="*/ 455085 h 622485"/>
                  <a:gd name="connsiteX6" fmla="*/ 619183 w 1066800"/>
                  <a:gd name="connsiteY6" fmla="*/ 377424 h 622485"/>
                  <a:gd name="connsiteX7" fmla="*/ 596636 w 1066800"/>
                  <a:gd name="connsiteY7" fmla="*/ 274710 h 622485"/>
                  <a:gd name="connsiteX8" fmla="*/ 476387 w 1066800"/>
                  <a:gd name="connsiteY8" fmla="*/ 149449 h 622485"/>
                  <a:gd name="connsiteX9" fmla="*/ 245907 w 1066800"/>
                  <a:gd name="connsiteY9" fmla="*/ 289742 h 622485"/>
                  <a:gd name="connsiteX10" fmla="*/ 240897 w 1066800"/>
                  <a:gd name="connsiteY10" fmla="*/ 404982 h 622485"/>
                  <a:gd name="connsiteX11" fmla="*/ 296011 w 1066800"/>
                  <a:gd name="connsiteY11" fmla="*/ 502684 h 622485"/>
                  <a:gd name="connsiteX12" fmla="*/ 313548 w 1066800"/>
                  <a:gd name="connsiteY12" fmla="*/ 585356 h 622485"/>
                  <a:gd name="connsiteX13" fmla="*/ 167849 w 1066800"/>
                  <a:gd name="connsiteY13" fmla="*/ 622485 h 622485"/>
                  <a:gd name="connsiteX14" fmla="*/ 0 w 1066800"/>
                  <a:gd name="connsiteY14" fmla="*/ 0 h 622485"/>
                  <a:gd name="connsiteX0" fmla="*/ 0 w 1066800"/>
                  <a:gd name="connsiteY0" fmla="*/ 0 h 622485"/>
                  <a:gd name="connsiteX1" fmla="*/ 1066800 w 1066800"/>
                  <a:gd name="connsiteY1" fmla="*/ 0 h 622485"/>
                  <a:gd name="connsiteX2" fmla="*/ 764485 w 1066800"/>
                  <a:gd name="connsiteY2" fmla="*/ 289741 h 622485"/>
                  <a:gd name="connsiteX3" fmla="*/ 688514 w 1066800"/>
                  <a:gd name="connsiteY3" fmla="*/ 366954 h 622485"/>
                  <a:gd name="connsiteX4" fmla="*/ 704360 w 1066800"/>
                  <a:gd name="connsiteY4" fmla="*/ 572830 h 622485"/>
                  <a:gd name="connsiteX5" fmla="*/ 546532 w 1066800"/>
                  <a:gd name="connsiteY5" fmla="*/ 522725 h 622485"/>
                  <a:gd name="connsiteX6" fmla="*/ 589120 w 1066800"/>
                  <a:gd name="connsiteY6" fmla="*/ 455085 h 622485"/>
                  <a:gd name="connsiteX7" fmla="*/ 619183 w 1066800"/>
                  <a:gd name="connsiteY7" fmla="*/ 377424 h 622485"/>
                  <a:gd name="connsiteX8" fmla="*/ 596636 w 1066800"/>
                  <a:gd name="connsiteY8" fmla="*/ 274710 h 622485"/>
                  <a:gd name="connsiteX9" fmla="*/ 476387 w 1066800"/>
                  <a:gd name="connsiteY9" fmla="*/ 149449 h 622485"/>
                  <a:gd name="connsiteX10" fmla="*/ 245907 w 1066800"/>
                  <a:gd name="connsiteY10" fmla="*/ 289742 h 622485"/>
                  <a:gd name="connsiteX11" fmla="*/ 240897 w 1066800"/>
                  <a:gd name="connsiteY11" fmla="*/ 404982 h 622485"/>
                  <a:gd name="connsiteX12" fmla="*/ 296011 w 1066800"/>
                  <a:gd name="connsiteY12" fmla="*/ 502684 h 622485"/>
                  <a:gd name="connsiteX13" fmla="*/ 313548 w 1066800"/>
                  <a:gd name="connsiteY13" fmla="*/ 585356 h 622485"/>
                  <a:gd name="connsiteX14" fmla="*/ 167849 w 1066800"/>
                  <a:gd name="connsiteY14" fmla="*/ 622485 h 622485"/>
                  <a:gd name="connsiteX15" fmla="*/ 0 w 1066800"/>
                  <a:gd name="connsiteY15" fmla="*/ 0 h 622485"/>
                  <a:gd name="connsiteX0" fmla="*/ 0 w 1066800"/>
                  <a:gd name="connsiteY0" fmla="*/ 0 h 622485"/>
                  <a:gd name="connsiteX1" fmla="*/ 1066800 w 1066800"/>
                  <a:gd name="connsiteY1" fmla="*/ 0 h 622485"/>
                  <a:gd name="connsiteX2" fmla="*/ 671792 w 1066800"/>
                  <a:gd name="connsiteY2" fmla="*/ 284731 h 622485"/>
                  <a:gd name="connsiteX3" fmla="*/ 688514 w 1066800"/>
                  <a:gd name="connsiteY3" fmla="*/ 366954 h 622485"/>
                  <a:gd name="connsiteX4" fmla="*/ 704360 w 1066800"/>
                  <a:gd name="connsiteY4" fmla="*/ 572830 h 622485"/>
                  <a:gd name="connsiteX5" fmla="*/ 546532 w 1066800"/>
                  <a:gd name="connsiteY5" fmla="*/ 522725 h 622485"/>
                  <a:gd name="connsiteX6" fmla="*/ 589120 w 1066800"/>
                  <a:gd name="connsiteY6" fmla="*/ 455085 h 622485"/>
                  <a:gd name="connsiteX7" fmla="*/ 619183 w 1066800"/>
                  <a:gd name="connsiteY7" fmla="*/ 377424 h 622485"/>
                  <a:gd name="connsiteX8" fmla="*/ 596636 w 1066800"/>
                  <a:gd name="connsiteY8" fmla="*/ 274710 h 622485"/>
                  <a:gd name="connsiteX9" fmla="*/ 476387 w 1066800"/>
                  <a:gd name="connsiteY9" fmla="*/ 149449 h 622485"/>
                  <a:gd name="connsiteX10" fmla="*/ 245907 w 1066800"/>
                  <a:gd name="connsiteY10" fmla="*/ 289742 h 622485"/>
                  <a:gd name="connsiteX11" fmla="*/ 240897 w 1066800"/>
                  <a:gd name="connsiteY11" fmla="*/ 404982 h 622485"/>
                  <a:gd name="connsiteX12" fmla="*/ 296011 w 1066800"/>
                  <a:gd name="connsiteY12" fmla="*/ 502684 h 622485"/>
                  <a:gd name="connsiteX13" fmla="*/ 313548 w 1066800"/>
                  <a:gd name="connsiteY13" fmla="*/ 585356 h 622485"/>
                  <a:gd name="connsiteX14" fmla="*/ 167849 w 1066800"/>
                  <a:gd name="connsiteY14" fmla="*/ 622485 h 622485"/>
                  <a:gd name="connsiteX15" fmla="*/ 0 w 1066800"/>
                  <a:gd name="connsiteY15" fmla="*/ 0 h 622485"/>
                  <a:gd name="connsiteX0" fmla="*/ 0 w 1066800"/>
                  <a:gd name="connsiteY0" fmla="*/ 0 h 622485"/>
                  <a:gd name="connsiteX1" fmla="*/ 1066800 w 1066800"/>
                  <a:gd name="connsiteY1" fmla="*/ 0 h 622485"/>
                  <a:gd name="connsiteX2" fmla="*/ 739433 w 1066800"/>
                  <a:gd name="connsiteY2" fmla="*/ 237132 h 622485"/>
                  <a:gd name="connsiteX3" fmla="*/ 671792 w 1066800"/>
                  <a:gd name="connsiteY3" fmla="*/ 284731 h 622485"/>
                  <a:gd name="connsiteX4" fmla="*/ 688514 w 1066800"/>
                  <a:gd name="connsiteY4" fmla="*/ 366954 h 622485"/>
                  <a:gd name="connsiteX5" fmla="*/ 704360 w 1066800"/>
                  <a:gd name="connsiteY5" fmla="*/ 572830 h 622485"/>
                  <a:gd name="connsiteX6" fmla="*/ 546532 w 1066800"/>
                  <a:gd name="connsiteY6" fmla="*/ 522725 h 622485"/>
                  <a:gd name="connsiteX7" fmla="*/ 589120 w 1066800"/>
                  <a:gd name="connsiteY7" fmla="*/ 455085 h 622485"/>
                  <a:gd name="connsiteX8" fmla="*/ 619183 w 1066800"/>
                  <a:gd name="connsiteY8" fmla="*/ 377424 h 622485"/>
                  <a:gd name="connsiteX9" fmla="*/ 596636 w 1066800"/>
                  <a:gd name="connsiteY9" fmla="*/ 274710 h 622485"/>
                  <a:gd name="connsiteX10" fmla="*/ 476387 w 1066800"/>
                  <a:gd name="connsiteY10" fmla="*/ 149449 h 622485"/>
                  <a:gd name="connsiteX11" fmla="*/ 245907 w 1066800"/>
                  <a:gd name="connsiteY11" fmla="*/ 289742 h 622485"/>
                  <a:gd name="connsiteX12" fmla="*/ 240897 w 1066800"/>
                  <a:gd name="connsiteY12" fmla="*/ 404982 h 622485"/>
                  <a:gd name="connsiteX13" fmla="*/ 296011 w 1066800"/>
                  <a:gd name="connsiteY13" fmla="*/ 502684 h 622485"/>
                  <a:gd name="connsiteX14" fmla="*/ 313548 w 1066800"/>
                  <a:gd name="connsiteY14" fmla="*/ 585356 h 622485"/>
                  <a:gd name="connsiteX15" fmla="*/ 167849 w 1066800"/>
                  <a:gd name="connsiteY15" fmla="*/ 622485 h 622485"/>
                  <a:gd name="connsiteX16" fmla="*/ 0 w 1066800"/>
                  <a:gd name="connsiteY16" fmla="*/ 0 h 622485"/>
                  <a:gd name="connsiteX0" fmla="*/ 0 w 1066800"/>
                  <a:gd name="connsiteY0" fmla="*/ 0 h 622485"/>
                  <a:gd name="connsiteX1" fmla="*/ 1066800 w 1066800"/>
                  <a:gd name="connsiteY1" fmla="*/ 0 h 622485"/>
                  <a:gd name="connsiteX2" fmla="*/ 644235 w 1066800"/>
                  <a:gd name="connsiteY2" fmla="*/ 219595 h 622485"/>
                  <a:gd name="connsiteX3" fmla="*/ 671792 w 1066800"/>
                  <a:gd name="connsiteY3" fmla="*/ 284731 h 622485"/>
                  <a:gd name="connsiteX4" fmla="*/ 688514 w 1066800"/>
                  <a:gd name="connsiteY4" fmla="*/ 366954 h 622485"/>
                  <a:gd name="connsiteX5" fmla="*/ 704360 w 1066800"/>
                  <a:gd name="connsiteY5" fmla="*/ 572830 h 622485"/>
                  <a:gd name="connsiteX6" fmla="*/ 546532 w 1066800"/>
                  <a:gd name="connsiteY6" fmla="*/ 522725 h 622485"/>
                  <a:gd name="connsiteX7" fmla="*/ 589120 w 1066800"/>
                  <a:gd name="connsiteY7" fmla="*/ 455085 h 622485"/>
                  <a:gd name="connsiteX8" fmla="*/ 619183 w 1066800"/>
                  <a:gd name="connsiteY8" fmla="*/ 377424 h 622485"/>
                  <a:gd name="connsiteX9" fmla="*/ 596636 w 1066800"/>
                  <a:gd name="connsiteY9" fmla="*/ 274710 h 622485"/>
                  <a:gd name="connsiteX10" fmla="*/ 476387 w 1066800"/>
                  <a:gd name="connsiteY10" fmla="*/ 149449 h 622485"/>
                  <a:gd name="connsiteX11" fmla="*/ 245907 w 1066800"/>
                  <a:gd name="connsiteY11" fmla="*/ 289742 h 622485"/>
                  <a:gd name="connsiteX12" fmla="*/ 240897 w 1066800"/>
                  <a:gd name="connsiteY12" fmla="*/ 404982 h 622485"/>
                  <a:gd name="connsiteX13" fmla="*/ 296011 w 1066800"/>
                  <a:gd name="connsiteY13" fmla="*/ 502684 h 622485"/>
                  <a:gd name="connsiteX14" fmla="*/ 313548 w 1066800"/>
                  <a:gd name="connsiteY14" fmla="*/ 585356 h 622485"/>
                  <a:gd name="connsiteX15" fmla="*/ 167849 w 1066800"/>
                  <a:gd name="connsiteY15" fmla="*/ 622485 h 622485"/>
                  <a:gd name="connsiteX16" fmla="*/ 0 w 1066800"/>
                  <a:gd name="connsiteY16" fmla="*/ 0 h 622485"/>
                  <a:gd name="connsiteX0" fmla="*/ 0 w 1066800"/>
                  <a:gd name="connsiteY0" fmla="*/ 0 h 622485"/>
                  <a:gd name="connsiteX1" fmla="*/ 1066800 w 1066800"/>
                  <a:gd name="connsiteY1" fmla="*/ 0 h 622485"/>
                  <a:gd name="connsiteX2" fmla="*/ 719391 w 1066800"/>
                  <a:gd name="connsiteY2" fmla="*/ 184523 h 622485"/>
                  <a:gd name="connsiteX3" fmla="*/ 644235 w 1066800"/>
                  <a:gd name="connsiteY3" fmla="*/ 219595 h 622485"/>
                  <a:gd name="connsiteX4" fmla="*/ 671792 w 1066800"/>
                  <a:gd name="connsiteY4" fmla="*/ 284731 h 622485"/>
                  <a:gd name="connsiteX5" fmla="*/ 688514 w 1066800"/>
                  <a:gd name="connsiteY5" fmla="*/ 366954 h 622485"/>
                  <a:gd name="connsiteX6" fmla="*/ 704360 w 1066800"/>
                  <a:gd name="connsiteY6" fmla="*/ 572830 h 622485"/>
                  <a:gd name="connsiteX7" fmla="*/ 546532 w 1066800"/>
                  <a:gd name="connsiteY7" fmla="*/ 522725 h 622485"/>
                  <a:gd name="connsiteX8" fmla="*/ 589120 w 1066800"/>
                  <a:gd name="connsiteY8" fmla="*/ 455085 h 622485"/>
                  <a:gd name="connsiteX9" fmla="*/ 619183 w 1066800"/>
                  <a:gd name="connsiteY9" fmla="*/ 377424 h 622485"/>
                  <a:gd name="connsiteX10" fmla="*/ 596636 w 1066800"/>
                  <a:gd name="connsiteY10" fmla="*/ 274710 h 622485"/>
                  <a:gd name="connsiteX11" fmla="*/ 476387 w 1066800"/>
                  <a:gd name="connsiteY11" fmla="*/ 149449 h 622485"/>
                  <a:gd name="connsiteX12" fmla="*/ 245907 w 1066800"/>
                  <a:gd name="connsiteY12" fmla="*/ 289742 h 622485"/>
                  <a:gd name="connsiteX13" fmla="*/ 240897 w 1066800"/>
                  <a:gd name="connsiteY13" fmla="*/ 404982 h 622485"/>
                  <a:gd name="connsiteX14" fmla="*/ 296011 w 1066800"/>
                  <a:gd name="connsiteY14" fmla="*/ 502684 h 622485"/>
                  <a:gd name="connsiteX15" fmla="*/ 313548 w 1066800"/>
                  <a:gd name="connsiteY15" fmla="*/ 585356 h 622485"/>
                  <a:gd name="connsiteX16" fmla="*/ 167849 w 1066800"/>
                  <a:gd name="connsiteY16" fmla="*/ 622485 h 622485"/>
                  <a:gd name="connsiteX17" fmla="*/ 0 w 1066800"/>
                  <a:gd name="connsiteY17" fmla="*/ 0 h 622485"/>
                  <a:gd name="connsiteX0" fmla="*/ 0 w 1066800"/>
                  <a:gd name="connsiteY0" fmla="*/ 0 h 622485"/>
                  <a:gd name="connsiteX1" fmla="*/ 1066800 w 1066800"/>
                  <a:gd name="connsiteY1" fmla="*/ 0 h 622485"/>
                  <a:gd name="connsiteX2" fmla="*/ 629204 w 1066800"/>
                  <a:gd name="connsiteY2" fmla="*/ 159471 h 622485"/>
                  <a:gd name="connsiteX3" fmla="*/ 644235 w 1066800"/>
                  <a:gd name="connsiteY3" fmla="*/ 219595 h 622485"/>
                  <a:gd name="connsiteX4" fmla="*/ 671792 w 1066800"/>
                  <a:gd name="connsiteY4" fmla="*/ 284731 h 622485"/>
                  <a:gd name="connsiteX5" fmla="*/ 688514 w 1066800"/>
                  <a:gd name="connsiteY5" fmla="*/ 366954 h 622485"/>
                  <a:gd name="connsiteX6" fmla="*/ 704360 w 1066800"/>
                  <a:gd name="connsiteY6" fmla="*/ 572830 h 622485"/>
                  <a:gd name="connsiteX7" fmla="*/ 546532 w 1066800"/>
                  <a:gd name="connsiteY7" fmla="*/ 522725 h 622485"/>
                  <a:gd name="connsiteX8" fmla="*/ 589120 w 1066800"/>
                  <a:gd name="connsiteY8" fmla="*/ 455085 h 622485"/>
                  <a:gd name="connsiteX9" fmla="*/ 619183 w 1066800"/>
                  <a:gd name="connsiteY9" fmla="*/ 377424 h 622485"/>
                  <a:gd name="connsiteX10" fmla="*/ 596636 w 1066800"/>
                  <a:gd name="connsiteY10" fmla="*/ 274710 h 622485"/>
                  <a:gd name="connsiteX11" fmla="*/ 476387 w 1066800"/>
                  <a:gd name="connsiteY11" fmla="*/ 149449 h 622485"/>
                  <a:gd name="connsiteX12" fmla="*/ 245907 w 1066800"/>
                  <a:gd name="connsiteY12" fmla="*/ 289742 h 622485"/>
                  <a:gd name="connsiteX13" fmla="*/ 240897 w 1066800"/>
                  <a:gd name="connsiteY13" fmla="*/ 404982 h 622485"/>
                  <a:gd name="connsiteX14" fmla="*/ 296011 w 1066800"/>
                  <a:gd name="connsiteY14" fmla="*/ 502684 h 622485"/>
                  <a:gd name="connsiteX15" fmla="*/ 313548 w 1066800"/>
                  <a:gd name="connsiteY15" fmla="*/ 585356 h 622485"/>
                  <a:gd name="connsiteX16" fmla="*/ 167849 w 1066800"/>
                  <a:gd name="connsiteY16" fmla="*/ 622485 h 622485"/>
                  <a:gd name="connsiteX17" fmla="*/ 0 w 1066800"/>
                  <a:gd name="connsiteY17" fmla="*/ 0 h 622485"/>
                  <a:gd name="connsiteX0" fmla="*/ 0 w 704360"/>
                  <a:gd name="connsiteY0" fmla="*/ 0 h 622485"/>
                  <a:gd name="connsiteX1" fmla="*/ 478076 w 704360"/>
                  <a:gd name="connsiteY1" fmla="*/ 90188 h 622485"/>
                  <a:gd name="connsiteX2" fmla="*/ 629204 w 704360"/>
                  <a:gd name="connsiteY2" fmla="*/ 159471 h 622485"/>
                  <a:gd name="connsiteX3" fmla="*/ 644235 w 704360"/>
                  <a:gd name="connsiteY3" fmla="*/ 219595 h 622485"/>
                  <a:gd name="connsiteX4" fmla="*/ 671792 w 704360"/>
                  <a:gd name="connsiteY4" fmla="*/ 284731 h 622485"/>
                  <a:gd name="connsiteX5" fmla="*/ 688514 w 704360"/>
                  <a:gd name="connsiteY5" fmla="*/ 366954 h 622485"/>
                  <a:gd name="connsiteX6" fmla="*/ 704360 w 704360"/>
                  <a:gd name="connsiteY6" fmla="*/ 572830 h 622485"/>
                  <a:gd name="connsiteX7" fmla="*/ 546532 w 704360"/>
                  <a:gd name="connsiteY7" fmla="*/ 522725 h 622485"/>
                  <a:gd name="connsiteX8" fmla="*/ 589120 w 704360"/>
                  <a:gd name="connsiteY8" fmla="*/ 455085 h 622485"/>
                  <a:gd name="connsiteX9" fmla="*/ 619183 w 704360"/>
                  <a:gd name="connsiteY9" fmla="*/ 377424 h 622485"/>
                  <a:gd name="connsiteX10" fmla="*/ 596636 w 704360"/>
                  <a:gd name="connsiteY10" fmla="*/ 274710 h 622485"/>
                  <a:gd name="connsiteX11" fmla="*/ 476387 w 704360"/>
                  <a:gd name="connsiteY11" fmla="*/ 149449 h 622485"/>
                  <a:gd name="connsiteX12" fmla="*/ 245907 w 704360"/>
                  <a:gd name="connsiteY12" fmla="*/ 289742 h 622485"/>
                  <a:gd name="connsiteX13" fmla="*/ 240897 w 704360"/>
                  <a:gd name="connsiteY13" fmla="*/ 404982 h 622485"/>
                  <a:gd name="connsiteX14" fmla="*/ 296011 w 704360"/>
                  <a:gd name="connsiteY14" fmla="*/ 502684 h 622485"/>
                  <a:gd name="connsiteX15" fmla="*/ 313548 w 704360"/>
                  <a:gd name="connsiteY15" fmla="*/ 585356 h 622485"/>
                  <a:gd name="connsiteX16" fmla="*/ 167849 w 704360"/>
                  <a:gd name="connsiteY16" fmla="*/ 622485 h 622485"/>
                  <a:gd name="connsiteX17" fmla="*/ 0 w 704360"/>
                  <a:gd name="connsiteY17" fmla="*/ 0 h 622485"/>
                  <a:gd name="connsiteX0" fmla="*/ 0 w 704360"/>
                  <a:gd name="connsiteY0" fmla="*/ 0 h 622485"/>
                  <a:gd name="connsiteX1" fmla="*/ 381188 w 704360"/>
                  <a:gd name="connsiteY1" fmla="*/ 66778 h 622485"/>
                  <a:gd name="connsiteX2" fmla="*/ 478076 w 704360"/>
                  <a:gd name="connsiteY2" fmla="*/ 90188 h 622485"/>
                  <a:gd name="connsiteX3" fmla="*/ 629204 w 704360"/>
                  <a:gd name="connsiteY3" fmla="*/ 159471 h 622485"/>
                  <a:gd name="connsiteX4" fmla="*/ 644235 w 704360"/>
                  <a:gd name="connsiteY4" fmla="*/ 219595 h 622485"/>
                  <a:gd name="connsiteX5" fmla="*/ 671792 w 704360"/>
                  <a:gd name="connsiteY5" fmla="*/ 284731 h 622485"/>
                  <a:gd name="connsiteX6" fmla="*/ 688514 w 704360"/>
                  <a:gd name="connsiteY6" fmla="*/ 366954 h 622485"/>
                  <a:gd name="connsiteX7" fmla="*/ 704360 w 704360"/>
                  <a:gd name="connsiteY7" fmla="*/ 572830 h 622485"/>
                  <a:gd name="connsiteX8" fmla="*/ 546532 w 704360"/>
                  <a:gd name="connsiteY8" fmla="*/ 522725 h 622485"/>
                  <a:gd name="connsiteX9" fmla="*/ 589120 w 704360"/>
                  <a:gd name="connsiteY9" fmla="*/ 455085 h 622485"/>
                  <a:gd name="connsiteX10" fmla="*/ 619183 w 704360"/>
                  <a:gd name="connsiteY10" fmla="*/ 377424 h 622485"/>
                  <a:gd name="connsiteX11" fmla="*/ 596636 w 704360"/>
                  <a:gd name="connsiteY11" fmla="*/ 274710 h 622485"/>
                  <a:gd name="connsiteX12" fmla="*/ 476387 w 704360"/>
                  <a:gd name="connsiteY12" fmla="*/ 149449 h 622485"/>
                  <a:gd name="connsiteX13" fmla="*/ 245907 w 704360"/>
                  <a:gd name="connsiteY13" fmla="*/ 289742 h 622485"/>
                  <a:gd name="connsiteX14" fmla="*/ 240897 w 704360"/>
                  <a:gd name="connsiteY14" fmla="*/ 404982 h 622485"/>
                  <a:gd name="connsiteX15" fmla="*/ 296011 w 704360"/>
                  <a:gd name="connsiteY15" fmla="*/ 502684 h 622485"/>
                  <a:gd name="connsiteX16" fmla="*/ 313548 w 704360"/>
                  <a:gd name="connsiteY16" fmla="*/ 585356 h 622485"/>
                  <a:gd name="connsiteX17" fmla="*/ 167849 w 704360"/>
                  <a:gd name="connsiteY17" fmla="*/ 622485 h 622485"/>
                  <a:gd name="connsiteX18" fmla="*/ 0 w 704360"/>
                  <a:gd name="connsiteY18" fmla="*/ 0 h 622485"/>
                  <a:gd name="connsiteX0" fmla="*/ 0 w 704360"/>
                  <a:gd name="connsiteY0" fmla="*/ 0 h 622485"/>
                  <a:gd name="connsiteX1" fmla="*/ 393714 w 704360"/>
                  <a:gd name="connsiteY1" fmla="*/ 101851 h 622485"/>
                  <a:gd name="connsiteX2" fmla="*/ 478076 w 704360"/>
                  <a:gd name="connsiteY2" fmla="*/ 90188 h 622485"/>
                  <a:gd name="connsiteX3" fmla="*/ 629204 w 704360"/>
                  <a:gd name="connsiteY3" fmla="*/ 159471 h 622485"/>
                  <a:gd name="connsiteX4" fmla="*/ 644235 w 704360"/>
                  <a:gd name="connsiteY4" fmla="*/ 219595 h 622485"/>
                  <a:gd name="connsiteX5" fmla="*/ 671792 w 704360"/>
                  <a:gd name="connsiteY5" fmla="*/ 284731 h 622485"/>
                  <a:gd name="connsiteX6" fmla="*/ 688514 w 704360"/>
                  <a:gd name="connsiteY6" fmla="*/ 366954 h 622485"/>
                  <a:gd name="connsiteX7" fmla="*/ 704360 w 704360"/>
                  <a:gd name="connsiteY7" fmla="*/ 572830 h 622485"/>
                  <a:gd name="connsiteX8" fmla="*/ 546532 w 704360"/>
                  <a:gd name="connsiteY8" fmla="*/ 522725 h 622485"/>
                  <a:gd name="connsiteX9" fmla="*/ 589120 w 704360"/>
                  <a:gd name="connsiteY9" fmla="*/ 455085 h 622485"/>
                  <a:gd name="connsiteX10" fmla="*/ 619183 w 704360"/>
                  <a:gd name="connsiteY10" fmla="*/ 377424 h 622485"/>
                  <a:gd name="connsiteX11" fmla="*/ 596636 w 704360"/>
                  <a:gd name="connsiteY11" fmla="*/ 274710 h 622485"/>
                  <a:gd name="connsiteX12" fmla="*/ 476387 w 704360"/>
                  <a:gd name="connsiteY12" fmla="*/ 149449 h 622485"/>
                  <a:gd name="connsiteX13" fmla="*/ 245907 w 704360"/>
                  <a:gd name="connsiteY13" fmla="*/ 289742 h 622485"/>
                  <a:gd name="connsiteX14" fmla="*/ 240897 w 704360"/>
                  <a:gd name="connsiteY14" fmla="*/ 404982 h 622485"/>
                  <a:gd name="connsiteX15" fmla="*/ 296011 w 704360"/>
                  <a:gd name="connsiteY15" fmla="*/ 502684 h 622485"/>
                  <a:gd name="connsiteX16" fmla="*/ 313548 w 704360"/>
                  <a:gd name="connsiteY16" fmla="*/ 585356 h 622485"/>
                  <a:gd name="connsiteX17" fmla="*/ 167849 w 704360"/>
                  <a:gd name="connsiteY17" fmla="*/ 622485 h 622485"/>
                  <a:gd name="connsiteX18" fmla="*/ 0 w 704360"/>
                  <a:gd name="connsiteY18" fmla="*/ 0 h 622485"/>
                  <a:gd name="connsiteX0" fmla="*/ 0 w 704360"/>
                  <a:gd name="connsiteY0" fmla="*/ 0 h 622485"/>
                  <a:gd name="connsiteX1" fmla="*/ 273465 w 704360"/>
                  <a:gd name="connsiteY1" fmla="*/ 74294 h 622485"/>
                  <a:gd name="connsiteX2" fmla="*/ 393714 w 704360"/>
                  <a:gd name="connsiteY2" fmla="*/ 101851 h 622485"/>
                  <a:gd name="connsiteX3" fmla="*/ 478076 w 704360"/>
                  <a:gd name="connsiteY3" fmla="*/ 90188 h 622485"/>
                  <a:gd name="connsiteX4" fmla="*/ 629204 w 704360"/>
                  <a:gd name="connsiteY4" fmla="*/ 159471 h 622485"/>
                  <a:gd name="connsiteX5" fmla="*/ 644235 w 704360"/>
                  <a:gd name="connsiteY5" fmla="*/ 219595 h 622485"/>
                  <a:gd name="connsiteX6" fmla="*/ 671792 w 704360"/>
                  <a:gd name="connsiteY6" fmla="*/ 284731 h 622485"/>
                  <a:gd name="connsiteX7" fmla="*/ 688514 w 704360"/>
                  <a:gd name="connsiteY7" fmla="*/ 366954 h 622485"/>
                  <a:gd name="connsiteX8" fmla="*/ 704360 w 704360"/>
                  <a:gd name="connsiteY8" fmla="*/ 572830 h 622485"/>
                  <a:gd name="connsiteX9" fmla="*/ 546532 w 704360"/>
                  <a:gd name="connsiteY9" fmla="*/ 522725 h 622485"/>
                  <a:gd name="connsiteX10" fmla="*/ 589120 w 704360"/>
                  <a:gd name="connsiteY10" fmla="*/ 455085 h 622485"/>
                  <a:gd name="connsiteX11" fmla="*/ 619183 w 704360"/>
                  <a:gd name="connsiteY11" fmla="*/ 377424 h 622485"/>
                  <a:gd name="connsiteX12" fmla="*/ 596636 w 704360"/>
                  <a:gd name="connsiteY12" fmla="*/ 274710 h 622485"/>
                  <a:gd name="connsiteX13" fmla="*/ 476387 w 704360"/>
                  <a:gd name="connsiteY13" fmla="*/ 149449 h 622485"/>
                  <a:gd name="connsiteX14" fmla="*/ 245907 w 704360"/>
                  <a:gd name="connsiteY14" fmla="*/ 289742 h 622485"/>
                  <a:gd name="connsiteX15" fmla="*/ 240897 w 704360"/>
                  <a:gd name="connsiteY15" fmla="*/ 404982 h 622485"/>
                  <a:gd name="connsiteX16" fmla="*/ 296011 w 704360"/>
                  <a:gd name="connsiteY16" fmla="*/ 502684 h 622485"/>
                  <a:gd name="connsiteX17" fmla="*/ 313548 w 704360"/>
                  <a:gd name="connsiteY17" fmla="*/ 585356 h 622485"/>
                  <a:gd name="connsiteX18" fmla="*/ 167849 w 704360"/>
                  <a:gd name="connsiteY18" fmla="*/ 622485 h 622485"/>
                  <a:gd name="connsiteX19" fmla="*/ 0 w 704360"/>
                  <a:gd name="connsiteY19" fmla="*/ 0 h 622485"/>
                  <a:gd name="connsiteX0" fmla="*/ 0 w 704360"/>
                  <a:gd name="connsiteY0" fmla="*/ 0 h 622485"/>
                  <a:gd name="connsiteX1" fmla="*/ 293506 w 704360"/>
                  <a:gd name="connsiteY1" fmla="*/ 136924 h 622485"/>
                  <a:gd name="connsiteX2" fmla="*/ 393714 w 704360"/>
                  <a:gd name="connsiteY2" fmla="*/ 101851 h 622485"/>
                  <a:gd name="connsiteX3" fmla="*/ 478076 w 704360"/>
                  <a:gd name="connsiteY3" fmla="*/ 90188 h 622485"/>
                  <a:gd name="connsiteX4" fmla="*/ 629204 w 704360"/>
                  <a:gd name="connsiteY4" fmla="*/ 159471 h 622485"/>
                  <a:gd name="connsiteX5" fmla="*/ 644235 w 704360"/>
                  <a:gd name="connsiteY5" fmla="*/ 219595 h 622485"/>
                  <a:gd name="connsiteX6" fmla="*/ 671792 w 704360"/>
                  <a:gd name="connsiteY6" fmla="*/ 284731 h 622485"/>
                  <a:gd name="connsiteX7" fmla="*/ 688514 w 704360"/>
                  <a:gd name="connsiteY7" fmla="*/ 366954 h 622485"/>
                  <a:gd name="connsiteX8" fmla="*/ 704360 w 704360"/>
                  <a:gd name="connsiteY8" fmla="*/ 572830 h 622485"/>
                  <a:gd name="connsiteX9" fmla="*/ 546532 w 704360"/>
                  <a:gd name="connsiteY9" fmla="*/ 522725 h 622485"/>
                  <a:gd name="connsiteX10" fmla="*/ 589120 w 704360"/>
                  <a:gd name="connsiteY10" fmla="*/ 455085 h 622485"/>
                  <a:gd name="connsiteX11" fmla="*/ 619183 w 704360"/>
                  <a:gd name="connsiteY11" fmla="*/ 377424 h 622485"/>
                  <a:gd name="connsiteX12" fmla="*/ 596636 w 704360"/>
                  <a:gd name="connsiteY12" fmla="*/ 274710 h 622485"/>
                  <a:gd name="connsiteX13" fmla="*/ 476387 w 704360"/>
                  <a:gd name="connsiteY13" fmla="*/ 149449 h 622485"/>
                  <a:gd name="connsiteX14" fmla="*/ 245907 w 704360"/>
                  <a:gd name="connsiteY14" fmla="*/ 289742 h 622485"/>
                  <a:gd name="connsiteX15" fmla="*/ 240897 w 704360"/>
                  <a:gd name="connsiteY15" fmla="*/ 404982 h 622485"/>
                  <a:gd name="connsiteX16" fmla="*/ 296011 w 704360"/>
                  <a:gd name="connsiteY16" fmla="*/ 502684 h 622485"/>
                  <a:gd name="connsiteX17" fmla="*/ 313548 w 704360"/>
                  <a:gd name="connsiteY17" fmla="*/ 585356 h 622485"/>
                  <a:gd name="connsiteX18" fmla="*/ 167849 w 704360"/>
                  <a:gd name="connsiteY18" fmla="*/ 622485 h 622485"/>
                  <a:gd name="connsiteX19" fmla="*/ 0 w 704360"/>
                  <a:gd name="connsiteY19" fmla="*/ 0 h 622485"/>
                  <a:gd name="connsiteX0" fmla="*/ 0 w 704360"/>
                  <a:gd name="connsiteY0" fmla="*/ 0 h 622485"/>
                  <a:gd name="connsiteX1" fmla="*/ 223360 w 704360"/>
                  <a:gd name="connsiteY1" fmla="*/ 99346 h 622485"/>
                  <a:gd name="connsiteX2" fmla="*/ 293506 w 704360"/>
                  <a:gd name="connsiteY2" fmla="*/ 136924 h 622485"/>
                  <a:gd name="connsiteX3" fmla="*/ 393714 w 704360"/>
                  <a:gd name="connsiteY3" fmla="*/ 101851 h 622485"/>
                  <a:gd name="connsiteX4" fmla="*/ 478076 w 704360"/>
                  <a:gd name="connsiteY4" fmla="*/ 90188 h 622485"/>
                  <a:gd name="connsiteX5" fmla="*/ 629204 w 704360"/>
                  <a:gd name="connsiteY5" fmla="*/ 159471 h 622485"/>
                  <a:gd name="connsiteX6" fmla="*/ 644235 w 704360"/>
                  <a:gd name="connsiteY6" fmla="*/ 219595 h 622485"/>
                  <a:gd name="connsiteX7" fmla="*/ 671792 w 704360"/>
                  <a:gd name="connsiteY7" fmla="*/ 284731 h 622485"/>
                  <a:gd name="connsiteX8" fmla="*/ 688514 w 704360"/>
                  <a:gd name="connsiteY8" fmla="*/ 366954 h 622485"/>
                  <a:gd name="connsiteX9" fmla="*/ 704360 w 704360"/>
                  <a:gd name="connsiteY9" fmla="*/ 572830 h 622485"/>
                  <a:gd name="connsiteX10" fmla="*/ 546532 w 704360"/>
                  <a:gd name="connsiteY10" fmla="*/ 522725 h 622485"/>
                  <a:gd name="connsiteX11" fmla="*/ 589120 w 704360"/>
                  <a:gd name="connsiteY11" fmla="*/ 455085 h 622485"/>
                  <a:gd name="connsiteX12" fmla="*/ 619183 w 704360"/>
                  <a:gd name="connsiteY12" fmla="*/ 377424 h 622485"/>
                  <a:gd name="connsiteX13" fmla="*/ 596636 w 704360"/>
                  <a:gd name="connsiteY13" fmla="*/ 274710 h 622485"/>
                  <a:gd name="connsiteX14" fmla="*/ 476387 w 704360"/>
                  <a:gd name="connsiteY14" fmla="*/ 149449 h 622485"/>
                  <a:gd name="connsiteX15" fmla="*/ 245907 w 704360"/>
                  <a:gd name="connsiteY15" fmla="*/ 289742 h 622485"/>
                  <a:gd name="connsiteX16" fmla="*/ 240897 w 704360"/>
                  <a:gd name="connsiteY16" fmla="*/ 404982 h 622485"/>
                  <a:gd name="connsiteX17" fmla="*/ 296011 w 704360"/>
                  <a:gd name="connsiteY17" fmla="*/ 502684 h 622485"/>
                  <a:gd name="connsiteX18" fmla="*/ 313548 w 704360"/>
                  <a:gd name="connsiteY18" fmla="*/ 585356 h 622485"/>
                  <a:gd name="connsiteX19" fmla="*/ 167849 w 704360"/>
                  <a:gd name="connsiteY19" fmla="*/ 622485 h 622485"/>
                  <a:gd name="connsiteX20" fmla="*/ 0 w 704360"/>
                  <a:gd name="connsiteY20" fmla="*/ 0 h 622485"/>
                  <a:gd name="connsiteX0" fmla="*/ 0 w 704360"/>
                  <a:gd name="connsiteY0" fmla="*/ 0 h 622485"/>
                  <a:gd name="connsiteX1" fmla="*/ 225865 w 704360"/>
                  <a:gd name="connsiteY1" fmla="*/ 177007 h 622485"/>
                  <a:gd name="connsiteX2" fmla="*/ 293506 w 704360"/>
                  <a:gd name="connsiteY2" fmla="*/ 136924 h 622485"/>
                  <a:gd name="connsiteX3" fmla="*/ 393714 w 704360"/>
                  <a:gd name="connsiteY3" fmla="*/ 101851 h 622485"/>
                  <a:gd name="connsiteX4" fmla="*/ 478076 w 704360"/>
                  <a:gd name="connsiteY4" fmla="*/ 90188 h 622485"/>
                  <a:gd name="connsiteX5" fmla="*/ 629204 w 704360"/>
                  <a:gd name="connsiteY5" fmla="*/ 159471 h 622485"/>
                  <a:gd name="connsiteX6" fmla="*/ 644235 w 704360"/>
                  <a:gd name="connsiteY6" fmla="*/ 219595 h 622485"/>
                  <a:gd name="connsiteX7" fmla="*/ 671792 w 704360"/>
                  <a:gd name="connsiteY7" fmla="*/ 284731 h 622485"/>
                  <a:gd name="connsiteX8" fmla="*/ 688514 w 704360"/>
                  <a:gd name="connsiteY8" fmla="*/ 366954 h 622485"/>
                  <a:gd name="connsiteX9" fmla="*/ 704360 w 704360"/>
                  <a:gd name="connsiteY9" fmla="*/ 572830 h 622485"/>
                  <a:gd name="connsiteX10" fmla="*/ 546532 w 704360"/>
                  <a:gd name="connsiteY10" fmla="*/ 522725 h 622485"/>
                  <a:gd name="connsiteX11" fmla="*/ 589120 w 704360"/>
                  <a:gd name="connsiteY11" fmla="*/ 455085 h 622485"/>
                  <a:gd name="connsiteX12" fmla="*/ 619183 w 704360"/>
                  <a:gd name="connsiteY12" fmla="*/ 377424 h 622485"/>
                  <a:gd name="connsiteX13" fmla="*/ 596636 w 704360"/>
                  <a:gd name="connsiteY13" fmla="*/ 274710 h 622485"/>
                  <a:gd name="connsiteX14" fmla="*/ 476387 w 704360"/>
                  <a:gd name="connsiteY14" fmla="*/ 149449 h 622485"/>
                  <a:gd name="connsiteX15" fmla="*/ 245907 w 704360"/>
                  <a:gd name="connsiteY15" fmla="*/ 289742 h 622485"/>
                  <a:gd name="connsiteX16" fmla="*/ 240897 w 704360"/>
                  <a:gd name="connsiteY16" fmla="*/ 404982 h 622485"/>
                  <a:gd name="connsiteX17" fmla="*/ 296011 w 704360"/>
                  <a:gd name="connsiteY17" fmla="*/ 502684 h 622485"/>
                  <a:gd name="connsiteX18" fmla="*/ 313548 w 704360"/>
                  <a:gd name="connsiteY18" fmla="*/ 585356 h 622485"/>
                  <a:gd name="connsiteX19" fmla="*/ 167849 w 704360"/>
                  <a:gd name="connsiteY19" fmla="*/ 622485 h 622485"/>
                  <a:gd name="connsiteX20" fmla="*/ 0 w 704360"/>
                  <a:gd name="connsiteY20" fmla="*/ 0 h 622485"/>
                  <a:gd name="connsiteX0" fmla="*/ 0 w 704360"/>
                  <a:gd name="connsiteY0" fmla="*/ 0 h 622485"/>
                  <a:gd name="connsiteX1" fmla="*/ 123152 w 704360"/>
                  <a:gd name="connsiteY1" fmla="*/ 99346 h 622485"/>
                  <a:gd name="connsiteX2" fmla="*/ 225865 w 704360"/>
                  <a:gd name="connsiteY2" fmla="*/ 177007 h 622485"/>
                  <a:gd name="connsiteX3" fmla="*/ 293506 w 704360"/>
                  <a:gd name="connsiteY3" fmla="*/ 136924 h 622485"/>
                  <a:gd name="connsiteX4" fmla="*/ 393714 w 704360"/>
                  <a:gd name="connsiteY4" fmla="*/ 101851 h 622485"/>
                  <a:gd name="connsiteX5" fmla="*/ 478076 w 704360"/>
                  <a:gd name="connsiteY5" fmla="*/ 90188 h 622485"/>
                  <a:gd name="connsiteX6" fmla="*/ 629204 w 704360"/>
                  <a:gd name="connsiteY6" fmla="*/ 159471 h 622485"/>
                  <a:gd name="connsiteX7" fmla="*/ 644235 w 704360"/>
                  <a:gd name="connsiteY7" fmla="*/ 219595 h 622485"/>
                  <a:gd name="connsiteX8" fmla="*/ 671792 w 704360"/>
                  <a:gd name="connsiteY8" fmla="*/ 284731 h 622485"/>
                  <a:gd name="connsiteX9" fmla="*/ 688514 w 704360"/>
                  <a:gd name="connsiteY9" fmla="*/ 366954 h 622485"/>
                  <a:gd name="connsiteX10" fmla="*/ 704360 w 704360"/>
                  <a:gd name="connsiteY10" fmla="*/ 572830 h 622485"/>
                  <a:gd name="connsiteX11" fmla="*/ 546532 w 704360"/>
                  <a:gd name="connsiteY11" fmla="*/ 522725 h 622485"/>
                  <a:gd name="connsiteX12" fmla="*/ 589120 w 704360"/>
                  <a:gd name="connsiteY12" fmla="*/ 455085 h 622485"/>
                  <a:gd name="connsiteX13" fmla="*/ 619183 w 704360"/>
                  <a:gd name="connsiteY13" fmla="*/ 377424 h 622485"/>
                  <a:gd name="connsiteX14" fmla="*/ 596636 w 704360"/>
                  <a:gd name="connsiteY14" fmla="*/ 274710 h 622485"/>
                  <a:gd name="connsiteX15" fmla="*/ 476387 w 704360"/>
                  <a:gd name="connsiteY15" fmla="*/ 149449 h 622485"/>
                  <a:gd name="connsiteX16" fmla="*/ 245907 w 704360"/>
                  <a:gd name="connsiteY16" fmla="*/ 289742 h 622485"/>
                  <a:gd name="connsiteX17" fmla="*/ 240897 w 704360"/>
                  <a:gd name="connsiteY17" fmla="*/ 404982 h 622485"/>
                  <a:gd name="connsiteX18" fmla="*/ 296011 w 704360"/>
                  <a:gd name="connsiteY18" fmla="*/ 502684 h 622485"/>
                  <a:gd name="connsiteX19" fmla="*/ 313548 w 704360"/>
                  <a:gd name="connsiteY19" fmla="*/ 585356 h 622485"/>
                  <a:gd name="connsiteX20" fmla="*/ 167849 w 704360"/>
                  <a:gd name="connsiteY20" fmla="*/ 622485 h 622485"/>
                  <a:gd name="connsiteX21" fmla="*/ 0 w 704360"/>
                  <a:gd name="connsiteY21" fmla="*/ 0 h 622485"/>
                  <a:gd name="connsiteX0" fmla="*/ 0 w 704360"/>
                  <a:gd name="connsiteY0" fmla="*/ 0 h 622485"/>
                  <a:gd name="connsiteX1" fmla="*/ 175762 w 704360"/>
                  <a:gd name="connsiteY1" fmla="*/ 247153 h 622485"/>
                  <a:gd name="connsiteX2" fmla="*/ 225865 w 704360"/>
                  <a:gd name="connsiteY2" fmla="*/ 177007 h 622485"/>
                  <a:gd name="connsiteX3" fmla="*/ 293506 w 704360"/>
                  <a:gd name="connsiteY3" fmla="*/ 136924 h 622485"/>
                  <a:gd name="connsiteX4" fmla="*/ 393714 w 704360"/>
                  <a:gd name="connsiteY4" fmla="*/ 101851 h 622485"/>
                  <a:gd name="connsiteX5" fmla="*/ 478076 w 704360"/>
                  <a:gd name="connsiteY5" fmla="*/ 90188 h 622485"/>
                  <a:gd name="connsiteX6" fmla="*/ 629204 w 704360"/>
                  <a:gd name="connsiteY6" fmla="*/ 159471 h 622485"/>
                  <a:gd name="connsiteX7" fmla="*/ 644235 w 704360"/>
                  <a:gd name="connsiteY7" fmla="*/ 219595 h 622485"/>
                  <a:gd name="connsiteX8" fmla="*/ 671792 w 704360"/>
                  <a:gd name="connsiteY8" fmla="*/ 284731 h 622485"/>
                  <a:gd name="connsiteX9" fmla="*/ 688514 w 704360"/>
                  <a:gd name="connsiteY9" fmla="*/ 366954 h 622485"/>
                  <a:gd name="connsiteX10" fmla="*/ 704360 w 704360"/>
                  <a:gd name="connsiteY10" fmla="*/ 572830 h 622485"/>
                  <a:gd name="connsiteX11" fmla="*/ 546532 w 704360"/>
                  <a:gd name="connsiteY11" fmla="*/ 522725 h 622485"/>
                  <a:gd name="connsiteX12" fmla="*/ 589120 w 704360"/>
                  <a:gd name="connsiteY12" fmla="*/ 455085 h 622485"/>
                  <a:gd name="connsiteX13" fmla="*/ 619183 w 704360"/>
                  <a:gd name="connsiteY13" fmla="*/ 377424 h 622485"/>
                  <a:gd name="connsiteX14" fmla="*/ 596636 w 704360"/>
                  <a:gd name="connsiteY14" fmla="*/ 274710 h 622485"/>
                  <a:gd name="connsiteX15" fmla="*/ 476387 w 704360"/>
                  <a:gd name="connsiteY15" fmla="*/ 149449 h 622485"/>
                  <a:gd name="connsiteX16" fmla="*/ 245907 w 704360"/>
                  <a:gd name="connsiteY16" fmla="*/ 289742 h 622485"/>
                  <a:gd name="connsiteX17" fmla="*/ 240897 w 704360"/>
                  <a:gd name="connsiteY17" fmla="*/ 404982 h 622485"/>
                  <a:gd name="connsiteX18" fmla="*/ 296011 w 704360"/>
                  <a:gd name="connsiteY18" fmla="*/ 502684 h 622485"/>
                  <a:gd name="connsiteX19" fmla="*/ 313548 w 704360"/>
                  <a:gd name="connsiteY19" fmla="*/ 585356 h 622485"/>
                  <a:gd name="connsiteX20" fmla="*/ 167849 w 704360"/>
                  <a:gd name="connsiteY20" fmla="*/ 622485 h 622485"/>
                  <a:gd name="connsiteX21" fmla="*/ 0 w 704360"/>
                  <a:gd name="connsiteY21" fmla="*/ 0 h 622485"/>
                  <a:gd name="connsiteX0" fmla="*/ 1038 w 705398"/>
                  <a:gd name="connsiteY0" fmla="*/ 18836 h 641321"/>
                  <a:gd name="connsiteX1" fmla="*/ 101643 w 705398"/>
                  <a:gd name="connsiteY1" fmla="*/ 170791 h 641321"/>
                  <a:gd name="connsiteX2" fmla="*/ 176800 w 705398"/>
                  <a:gd name="connsiteY2" fmla="*/ 265989 h 641321"/>
                  <a:gd name="connsiteX3" fmla="*/ 226903 w 705398"/>
                  <a:gd name="connsiteY3" fmla="*/ 195843 h 641321"/>
                  <a:gd name="connsiteX4" fmla="*/ 294544 w 705398"/>
                  <a:gd name="connsiteY4" fmla="*/ 155760 h 641321"/>
                  <a:gd name="connsiteX5" fmla="*/ 394752 w 705398"/>
                  <a:gd name="connsiteY5" fmla="*/ 120687 h 641321"/>
                  <a:gd name="connsiteX6" fmla="*/ 479114 w 705398"/>
                  <a:gd name="connsiteY6" fmla="*/ 109024 h 641321"/>
                  <a:gd name="connsiteX7" fmla="*/ 630242 w 705398"/>
                  <a:gd name="connsiteY7" fmla="*/ 178307 h 641321"/>
                  <a:gd name="connsiteX8" fmla="*/ 645273 w 705398"/>
                  <a:gd name="connsiteY8" fmla="*/ 238431 h 641321"/>
                  <a:gd name="connsiteX9" fmla="*/ 672830 w 705398"/>
                  <a:gd name="connsiteY9" fmla="*/ 303567 h 641321"/>
                  <a:gd name="connsiteX10" fmla="*/ 689552 w 705398"/>
                  <a:gd name="connsiteY10" fmla="*/ 385790 h 641321"/>
                  <a:gd name="connsiteX11" fmla="*/ 705398 w 705398"/>
                  <a:gd name="connsiteY11" fmla="*/ 591666 h 641321"/>
                  <a:gd name="connsiteX12" fmla="*/ 547570 w 705398"/>
                  <a:gd name="connsiteY12" fmla="*/ 541561 h 641321"/>
                  <a:gd name="connsiteX13" fmla="*/ 590158 w 705398"/>
                  <a:gd name="connsiteY13" fmla="*/ 473921 h 641321"/>
                  <a:gd name="connsiteX14" fmla="*/ 620221 w 705398"/>
                  <a:gd name="connsiteY14" fmla="*/ 396260 h 641321"/>
                  <a:gd name="connsiteX15" fmla="*/ 597674 w 705398"/>
                  <a:gd name="connsiteY15" fmla="*/ 293546 h 641321"/>
                  <a:gd name="connsiteX16" fmla="*/ 477425 w 705398"/>
                  <a:gd name="connsiteY16" fmla="*/ 168285 h 641321"/>
                  <a:gd name="connsiteX17" fmla="*/ 246945 w 705398"/>
                  <a:gd name="connsiteY17" fmla="*/ 308578 h 641321"/>
                  <a:gd name="connsiteX18" fmla="*/ 241935 w 705398"/>
                  <a:gd name="connsiteY18" fmla="*/ 423818 h 641321"/>
                  <a:gd name="connsiteX19" fmla="*/ 297049 w 705398"/>
                  <a:gd name="connsiteY19" fmla="*/ 521520 h 641321"/>
                  <a:gd name="connsiteX20" fmla="*/ 314586 w 705398"/>
                  <a:gd name="connsiteY20" fmla="*/ 604192 h 641321"/>
                  <a:gd name="connsiteX21" fmla="*/ 168887 w 705398"/>
                  <a:gd name="connsiteY21" fmla="*/ 641321 h 641321"/>
                  <a:gd name="connsiteX22" fmla="*/ 1038 w 705398"/>
                  <a:gd name="connsiteY22" fmla="*/ 18836 h 641321"/>
                  <a:gd name="connsiteX0" fmla="*/ 597 w 704957"/>
                  <a:gd name="connsiteY0" fmla="*/ 11286 h 633771"/>
                  <a:gd name="connsiteX1" fmla="*/ 168843 w 704957"/>
                  <a:gd name="connsiteY1" fmla="*/ 328585 h 633771"/>
                  <a:gd name="connsiteX2" fmla="*/ 176359 w 704957"/>
                  <a:gd name="connsiteY2" fmla="*/ 258439 h 633771"/>
                  <a:gd name="connsiteX3" fmla="*/ 226462 w 704957"/>
                  <a:gd name="connsiteY3" fmla="*/ 188293 h 633771"/>
                  <a:gd name="connsiteX4" fmla="*/ 294103 w 704957"/>
                  <a:gd name="connsiteY4" fmla="*/ 148210 h 633771"/>
                  <a:gd name="connsiteX5" fmla="*/ 394311 w 704957"/>
                  <a:gd name="connsiteY5" fmla="*/ 113137 h 633771"/>
                  <a:gd name="connsiteX6" fmla="*/ 478673 w 704957"/>
                  <a:gd name="connsiteY6" fmla="*/ 101474 h 633771"/>
                  <a:gd name="connsiteX7" fmla="*/ 629801 w 704957"/>
                  <a:gd name="connsiteY7" fmla="*/ 170757 h 633771"/>
                  <a:gd name="connsiteX8" fmla="*/ 644832 w 704957"/>
                  <a:gd name="connsiteY8" fmla="*/ 230881 h 633771"/>
                  <a:gd name="connsiteX9" fmla="*/ 672389 w 704957"/>
                  <a:gd name="connsiteY9" fmla="*/ 296017 h 633771"/>
                  <a:gd name="connsiteX10" fmla="*/ 689111 w 704957"/>
                  <a:gd name="connsiteY10" fmla="*/ 378240 h 633771"/>
                  <a:gd name="connsiteX11" fmla="*/ 704957 w 704957"/>
                  <a:gd name="connsiteY11" fmla="*/ 584116 h 633771"/>
                  <a:gd name="connsiteX12" fmla="*/ 547129 w 704957"/>
                  <a:gd name="connsiteY12" fmla="*/ 534011 h 633771"/>
                  <a:gd name="connsiteX13" fmla="*/ 589717 w 704957"/>
                  <a:gd name="connsiteY13" fmla="*/ 466371 h 633771"/>
                  <a:gd name="connsiteX14" fmla="*/ 619780 w 704957"/>
                  <a:gd name="connsiteY14" fmla="*/ 388710 h 633771"/>
                  <a:gd name="connsiteX15" fmla="*/ 597233 w 704957"/>
                  <a:gd name="connsiteY15" fmla="*/ 285996 h 633771"/>
                  <a:gd name="connsiteX16" fmla="*/ 476984 w 704957"/>
                  <a:gd name="connsiteY16" fmla="*/ 160735 h 633771"/>
                  <a:gd name="connsiteX17" fmla="*/ 246504 w 704957"/>
                  <a:gd name="connsiteY17" fmla="*/ 301028 h 633771"/>
                  <a:gd name="connsiteX18" fmla="*/ 241494 w 704957"/>
                  <a:gd name="connsiteY18" fmla="*/ 416268 h 633771"/>
                  <a:gd name="connsiteX19" fmla="*/ 296608 w 704957"/>
                  <a:gd name="connsiteY19" fmla="*/ 513970 h 633771"/>
                  <a:gd name="connsiteX20" fmla="*/ 314145 w 704957"/>
                  <a:gd name="connsiteY20" fmla="*/ 596642 h 633771"/>
                  <a:gd name="connsiteX21" fmla="*/ 168446 w 704957"/>
                  <a:gd name="connsiteY21" fmla="*/ 633771 h 633771"/>
                  <a:gd name="connsiteX22" fmla="*/ 597 w 704957"/>
                  <a:gd name="connsiteY22" fmla="*/ 11286 h 633771"/>
                  <a:gd name="connsiteX0" fmla="*/ 0 w 536511"/>
                  <a:gd name="connsiteY0" fmla="*/ 532297 h 532297"/>
                  <a:gd name="connsiteX1" fmla="*/ 397 w 536511"/>
                  <a:gd name="connsiteY1" fmla="*/ 227111 h 532297"/>
                  <a:gd name="connsiteX2" fmla="*/ 7913 w 536511"/>
                  <a:gd name="connsiteY2" fmla="*/ 156965 h 532297"/>
                  <a:gd name="connsiteX3" fmla="*/ 58016 w 536511"/>
                  <a:gd name="connsiteY3" fmla="*/ 86819 h 532297"/>
                  <a:gd name="connsiteX4" fmla="*/ 125657 w 536511"/>
                  <a:gd name="connsiteY4" fmla="*/ 46736 h 532297"/>
                  <a:gd name="connsiteX5" fmla="*/ 225865 w 536511"/>
                  <a:gd name="connsiteY5" fmla="*/ 11663 h 532297"/>
                  <a:gd name="connsiteX6" fmla="*/ 310227 w 536511"/>
                  <a:gd name="connsiteY6" fmla="*/ 0 h 532297"/>
                  <a:gd name="connsiteX7" fmla="*/ 461355 w 536511"/>
                  <a:gd name="connsiteY7" fmla="*/ 69283 h 532297"/>
                  <a:gd name="connsiteX8" fmla="*/ 476386 w 536511"/>
                  <a:gd name="connsiteY8" fmla="*/ 129407 h 532297"/>
                  <a:gd name="connsiteX9" fmla="*/ 503943 w 536511"/>
                  <a:gd name="connsiteY9" fmla="*/ 194543 h 532297"/>
                  <a:gd name="connsiteX10" fmla="*/ 520665 w 536511"/>
                  <a:gd name="connsiteY10" fmla="*/ 276766 h 532297"/>
                  <a:gd name="connsiteX11" fmla="*/ 536511 w 536511"/>
                  <a:gd name="connsiteY11" fmla="*/ 482642 h 532297"/>
                  <a:gd name="connsiteX12" fmla="*/ 378683 w 536511"/>
                  <a:gd name="connsiteY12" fmla="*/ 432537 h 532297"/>
                  <a:gd name="connsiteX13" fmla="*/ 421271 w 536511"/>
                  <a:gd name="connsiteY13" fmla="*/ 364897 h 532297"/>
                  <a:gd name="connsiteX14" fmla="*/ 451334 w 536511"/>
                  <a:gd name="connsiteY14" fmla="*/ 287236 h 532297"/>
                  <a:gd name="connsiteX15" fmla="*/ 428787 w 536511"/>
                  <a:gd name="connsiteY15" fmla="*/ 184522 h 532297"/>
                  <a:gd name="connsiteX16" fmla="*/ 308538 w 536511"/>
                  <a:gd name="connsiteY16" fmla="*/ 59261 h 532297"/>
                  <a:gd name="connsiteX17" fmla="*/ 78058 w 536511"/>
                  <a:gd name="connsiteY17" fmla="*/ 199554 h 532297"/>
                  <a:gd name="connsiteX18" fmla="*/ 73048 w 536511"/>
                  <a:gd name="connsiteY18" fmla="*/ 314794 h 532297"/>
                  <a:gd name="connsiteX19" fmla="*/ 128162 w 536511"/>
                  <a:gd name="connsiteY19" fmla="*/ 412496 h 532297"/>
                  <a:gd name="connsiteX20" fmla="*/ 145699 w 536511"/>
                  <a:gd name="connsiteY20" fmla="*/ 495168 h 532297"/>
                  <a:gd name="connsiteX21" fmla="*/ 0 w 536511"/>
                  <a:gd name="connsiteY21" fmla="*/ 532297 h 532297"/>
                  <a:gd name="connsiteX0" fmla="*/ 10675 w 547186"/>
                  <a:gd name="connsiteY0" fmla="*/ 532297 h 532297"/>
                  <a:gd name="connsiteX1" fmla="*/ 11072 w 547186"/>
                  <a:gd name="connsiteY1" fmla="*/ 304772 h 532297"/>
                  <a:gd name="connsiteX2" fmla="*/ 11072 w 547186"/>
                  <a:gd name="connsiteY2" fmla="*/ 227111 h 532297"/>
                  <a:gd name="connsiteX3" fmla="*/ 18588 w 547186"/>
                  <a:gd name="connsiteY3" fmla="*/ 156965 h 532297"/>
                  <a:gd name="connsiteX4" fmla="*/ 68691 w 547186"/>
                  <a:gd name="connsiteY4" fmla="*/ 86819 h 532297"/>
                  <a:gd name="connsiteX5" fmla="*/ 136332 w 547186"/>
                  <a:gd name="connsiteY5" fmla="*/ 46736 h 532297"/>
                  <a:gd name="connsiteX6" fmla="*/ 236540 w 547186"/>
                  <a:gd name="connsiteY6" fmla="*/ 11663 h 532297"/>
                  <a:gd name="connsiteX7" fmla="*/ 320902 w 547186"/>
                  <a:gd name="connsiteY7" fmla="*/ 0 h 532297"/>
                  <a:gd name="connsiteX8" fmla="*/ 472030 w 547186"/>
                  <a:gd name="connsiteY8" fmla="*/ 69283 h 532297"/>
                  <a:gd name="connsiteX9" fmla="*/ 487061 w 547186"/>
                  <a:gd name="connsiteY9" fmla="*/ 129407 h 532297"/>
                  <a:gd name="connsiteX10" fmla="*/ 514618 w 547186"/>
                  <a:gd name="connsiteY10" fmla="*/ 194543 h 532297"/>
                  <a:gd name="connsiteX11" fmla="*/ 531340 w 547186"/>
                  <a:gd name="connsiteY11" fmla="*/ 276766 h 532297"/>
                  <a:gd name="connsiteX12" fmla="*/ 547186 w 547186"/>
                  <a:gd name="connsiteY12" fmla="*/ 482642 h 532297"/>
                  <a:gd name="connsiteX13" fmla="*/ 389358 w 547186"/>
                  <a:gd name="connsiteY13" fmla="*/ 432537 h 532297"/>
                  <a:gd name="connsiteX14" fmla="*/ 431946 w 547186"/>
                  <a:gd name="connsiteY14" fmla="*/ 364897 h 532297"/>
                  <a:gd name="connsiteX15" fmla="*/ 462009 w 547186"/>
                  <a:gd name="connsiteY15" fmla="*/ 287236 h 532297"/>
                  <a:gd name="connsiteX16" fmla="*/ 439462 w 547186"/>
                  <a:gd name="connsiteY16" fmla="*/ 184522 h 532297"/>
                  <a:gd name="connsiteX17" fmla="*/ 319213 w 547186"/>
                  <a:gd name="connsiteY17" fmla="*/ 59261 h 532297"/>
                  <a:gd name="connsiteX18" fmla="*/ 88733 w 547186"/>
                  <a:gd name="connsiteY18" fmla="*/ 199554 h 532297"/>
                  <a:gd name="connsiteX19" fmla="*/ 83723 w 547186"/>
                  <a:gd name="connsiteY19" fmla="*/ 314794 h 532297"/>
                  <a:gd name="connsiteX20" fmla="*/ 138837 w 547186"/>
                  <a:gd name="connsiteY20" fmla="*/ 412496 h 532297"/>
                  <a:gd name="connsiteX21" fmla="*/ 156374 w 547186"/>
                  <a:gd name="connsiteY21" fmla="*/ 495168 h 532297"/>
                  <a:gd name="connsiteX22" fmla="*/ 10675 w 547186"/>
                  <a:gd name="connsiteY22" fmla="*/ 532297 h 532297"/>
                  <a:gd name="connsiteX0" fmla="*/ 13533 w 550044"/>
                  <a:gd name="connsiteY0" fmla="*/ 532297 h 532297"/>
                  <a:gd name="connsiteX1" fmla="*/ 6414 w 550044"/>
                  <a:gd name="connsiteY1" fmla="*/ 389949 h 532297"/>
                  <a:gd name="connsiteX2" fmla="*/ 13930 w 550044"/>
                  <a:gd name="connsiteY2" fmla="*/ 304772 h 532297"/>
                  <a:gd name="connsiteX3" fmla="*/ 13930 w 550044"/>
                  <a:gd name="connsiteY3" fmla="*/ 227111 h 532297"/>
                  <a:gd name="connsiteX4" fmla="*/ 21446 w 550044"/>
                  <a:gd name="connsiteY4" fmla="*/ 156965 h 532297"/>
                  <a:gd name="connsiteX5" fmla="*/ 71549 w 550044"/>
                  <a:gd name="connsiteY5" fmla="*/ 86819 h 532297"/>
                  <a:gd name="connsiteX6" fmla="*/ 139190 w 550044"/>
                  <a:gd name="connsiteY6" fmla="*/ 46736 h 532297"/>
                  <a:gd name="connsiteX7" fmla="*/ 239398 w 550044"/>
                  <a:gd name="connsiteY7" fmla="*/ 11663 h 532297"/>
                  <a:gd name="connsiteX8" fmla="*/ 323760 w 550044"/>
                  <a:gd name="connsiteY8" fmla="*/ 0 h 532297"/>
                  <a:gd name="connsiteX9" fmla="*/ 474888 w 550044"/>
                  <a:gd name="connsiteY9" fmla="*/ 69283 h 532297"/>
                  <a:gd name="connsiteX10" fmla="*/ 489919 w 550044"/>
                  <a:gd name="connsiteY10" fmla="*/ 129407 h 532297"/>
                  <a:gd name="connsiteX11" fmla="*/ 517476 w 550044"/>
                  <a:gd name="connsiteY11" fmla="*/ 194543 h 532297"/>
                  <a:gd name="connsiteX12" fmla="*/ 534198 w 550044"/>
                  <a:gd name="connsiteY12" fmla="*/ 276766 h 532297"/>
                  <a:gd name="connsiteX13" fmla="*/ 550044 w 550044"/>
                  <a:gd name="connsiteY13" fmla="*/ 482642 h 532297"/>
                  <a:gd name="connsiteX14" fmla="*/ 392216 w 550044"/>
                  <a:gd name="connsiteY14" fmla="*/ 432537 h 532297"/>
                  <a:gd name="connsiteX15" fmla="*/ 434804 w 550044"/>
                  <a:gd name="connsiteY15" fmla="*/ 364897 h 532297"/>
                  <a:gd name="connsiteX16" fmla="*/ 464867 w 550044"/>
                  <a:gd name="connsiteY16" fmla="*/ 287236 h 532297"/>
                  <a:gd name="connsiteX17" fmla="*/ 442320 w 550044"/>
                  <a:gd name="connsiteY17" fmla="*/ 184522 h 532297"/>
                  <a:gd name="connsiteX18" fmla="*/ 322071 w 550044"/>
                  <a:gd name="connsiteY18" fmla="*/ 59261 h 532297"/>
                  <a:gd name="connsiteX19" fmla="*/ 91591 w 550044"/>
                  <a:gd name="connsiteY19" fmla="*/ 199554 h 532297"/>
                  <a:gd name="connsiteX20" fmla="*/ 86581 w 550044"/>
                  <a:gd name="connsiteY20" fmla="*/ 314794 h 532297"/>
                  <a:gd name="connsiteX21" fmla="*/ 141695 w 550044"/>
                  <a:gd name="connsiteY21" fmla="*/ 412496 h 532297"/>
                  <a:gd name="connsiteX22" fmla="*/ 159232 w 550044"/>
                  <a:gd name="connsiteY22" fmla="*/ 495168 h 532297"/>
                  <a:gd name="connsiteX23" fmla="*/ 13533 w 550044"/>
                  <a:gd name="connsiteY23" fmla="*/ 532297 h 532297"/>
                  <a:gd name="connsiteX0" fmla="*/ 34676 w 571187"/>
                  <a:gd name="connsiteY0" fmla="*/ 532297 h 532297"/>
                  <a:gd name="connsiteX1" fmla="*/ 0 w 571187"/>
                  <a:gd name="connsiteY1" fmla="*/ 357381 h 532297"/>
                  <a:gd name="connsiteX2" fmla="*/ 35073 w 571187"/>
                  <a:gd name="connsiteY2" fmla="*/ 304772 h 532297"/>
                  <a:gd name="connsiteX3" fmla="*/ 35073 w 571187"/>
                  <a:gd name="connsiteY3" fmla="*/ 227111 h 532297"/>
                  <a:gd name="connsiteX4" fmla="*/ 42589 w 571187"/>
                  <a:gd name="connsiteY4" fmla="*/ 156965 h 532297"/>
                  <a:gd name="connsiteX5" fmla="*/ 92692 w 571187"/>
                  <a:gd name="connsiteY5" fmla="*/ 86819 h 532297"/>
                  <a:gd name="connsiteX6" fmla="*/ 160333 w 571187"/>
                  <a:gd name="connsiteY6" fmla="*/ 46736 h 532297"/>
                  <a:gd name="connsiteX7" fmla="*/ 260541 w 571187"/>
                  <a:gd name="connsiteY7" fmla="*/ 11663 h 532297"/>
                  <a:gd name="connsiteX8" fmla="*/ 344903 w 571187"/>
                  <a:gd name="connsiteY8" fmla="*/ 0 h 532297"/>
                  <a:gd name="connsiteX9" fmla="*/ 496031 w 571187"/>
                  <a:gd name="connsiteY9" fmla="*/ 69283 h 532297"/>
                  <a:gd name="connsiteX10" fmla="*/ 511062 w 571187"/>
                  <a:gd name="connsiteY10" fmla="*/ 129407 h 532297"/>
                  <a:gd name="connsiteX11" fmla="*/ 538619 w 571187"/>
                  <a:gd name="connsiteY11" fmla="*/ 194543 h 532297"/>
                  <a:gd name="connsiteX12" fmla="*/ 555341 w 571187"/>
                  <a:gd name="connsiteY12" fmla="*/ 276766 h 532297"/>
                  <a:gd name="connsiteX13" fmla="*/ 571187 w 571187"/>
                  <a:gd name="connsiteY13" fmla="*/ 482642 h 532297"/>
                  <a:gd name="connsiteX14" fmla="*/ 413359 w 571187"/>
                  <a:gd name="connsiteY14" fmla="*/ 432537 h 532297"/>
                  <a:gd name="connsiteX15" fmla="*/ 455947 w 571187"/>
                  <a:gd name="connsiteY15" fmla="*/ 364897 h 532297"/>
                  <a:gd name="connsiteX16" fmla="*/ 486010 w 571187"/>
                  <a:gd name="connsiteY16" fmla="*/ 287236 h 532297"/>
                  <a:gd name="connsiteX17" fmla="*/ 463463 w 571187"/>
                  <a:gd name="connsiteY17" fmla="*/ 184522 h 532297"/>
                  <a:gd name="connsiteX18" fmla="*/ 343214 w 571187"/>
                  <a:gd name="connsiteY18" fmla="*/ 59261 h 532297"/>
                  <a:gd name="connsiteX19" fmla="*/ 112734 w 571187"/>
                  <a:gd name="connsiteY19" fmla="*/ 199554 h 532297"/>
                  <a:gd name="connsiteX20" fmla="*/ 107724 w 571187"/>
                  <a:gd name="connsiteY20" fmla="*/ 314794 h 532297"/>
                  <a:gd name="connsiteX21" fmla="*/ 162838 w 571187"/>
                  <a:gd name="connsiteY21" fmla="*/ 412496 h 532297"/>
                  <a:gd name="connsiteX22" fmla="*/ 180375 w 571187"/>
                  <a:gd name="connsiteY22" fmla="*/ 495168 h 532297"/>
                  <a:gd name="connsiteX23" fmla="*/ 34676 w 571187"/>
                  <a:gd name="connsiteY23" fmla="*/ 532297 h 532297"/>
                  <a:gd name="connsiteX0" fmla="*/ 39034 w 575545"/>
                  <a:gd name="connsiteY0" fmla="*/ 532297 h 532297"/>
                  <a:gd name="connsiteX1" fmla="*/ 4359 w 575545"/>
                  <a:gd name="connsiteY1" fmla="*/ 430032 h 532297"/>
                  <a:gd name="connsiteX2" fmla="*/ 4358 w 575545"/>
                  <a:gd name="connsiteY2" fmla="*/ 357381 h 532297"/>
                  <a:gd name="connsiteX3" fmla="*/ 39431 w 575545"/>
                  <a:gd name="connsiteY3" fmla="*/ 304772 h 532297"/>
                  <a:gd name="connsiteX4" fmla="*/ 39431 w 575545"/>
                  <a:gd name="connsiteY4" fmla="*/ 227111 h 532297"/>
                  <a:gd name="connsiteX5" fmla="*/ 46947 w 575545"/>
                  <a:gd name="connsiteY5" fmla="*/ 156965 h 532297"/>
                  <a:gd name="connsiteX6" fmla="*/ 97050 w 575545"/>
                  <a:gd name="connsiteY6" fmla="*/ 86819 h 532297"/>
                  <a:gd name="connsiteX7" fmla="*/ 164691 w 575545"/>
                  <a:gd name="connsiteY7" fmla="*/ 46736 h 532297"/>
                  <a:gd name="connsiteX8" fmla="*/ 264899 w 575545"/>
                  <a:gd name="connsiteY8" fmla="*/ 11663 h 532297"/>
                  <a:gd name="connsiteX9" fmla="*/ 349261 w 575545"/>
                  <a:gd name="connsiteY9" fmla="*/ 0 h 532297"/>
                  <a:gd name="connsiteX10" fmla="*/ 500389 w 575545"/>
                  <a:gd name="connsiteY10" fmla="*/ 69283 h 532297"/>
                  <a:gd name="connsiteX11" fmla="*/ 515420 w 575545"/>
                  <a:gd name="connsiteY11" fmla="*/ 129407 h 532297"/>
                  <a:gd name="connsiteX12" fmla="*/ 542977 w 575545"/>
                  <a:gd name="connsiteY12" fmla="*/ 194543 h 532297"/>
                  <a:gd name="connsiteX13" fmla="*/ 559699 w 575545"/>
                  <a:gd name="connsiteY13" fmla="*/ 276766 h 532297"/>
                  <a:gd name="connsiteX14" fmla="*/ 575545 w 575545"/>
                  <a:gd name="connsiteY14" fmla="*/ 482642 h 532297"/>
                  <a:gd name="connsiteX15" fmla="*/ 417717 w 575545"/>
                  <a:gd name="connsiteY15" fmla="*/ 432537 h 532297"/>
                  <a:gd name="connsiteX16" fmla="*/ 460305 w 575545"/>
                  <a:gd name="connsiteY16" fmla="*/ 364897 h 532297"/>
                  <a:gd name="connsiteX17" fmla="*/ 490368 w 575545"/>
                  <a:gd name="connsiteY17" fmla="*/ 287236 h 532297"/>
                  <a:gd name="connsiteX18" fmla="*/ 467821 w 575545"/>
                  <a:gd name="connsiteY18" fmla="*/ 184522 h 532297"/>
                  <a:gd name="connsiteX19" fmla="*/ 347572 w 575545"/>
                  <a:gd name="connsiteY19" fmla="*/ 59261 h 532297"/>
                  <a:gd name="connsiteX20" fmla="*/ 117092 w 575545"/>
                  <a:gd name="connsiteY20" fmla="*/ 199554 h 532297"/>
                  <a:gd name="connsiteX21" fmla="*/ 112082 w 575545"/>
                  <a:gd name="connsiteY21" fmla="*/ 314794 h 532297"/>
                  <a:gd name="connsiteX22" fmla="*/ 167196 w 575545"/>
                  <a:gd name="connsiteY22" fmla="*/ 412496 h 532297"/>
                  <a:gd name="connsiteX23" fmla="*/ 184733 w 575545"/>
                  <a:gd name="connsiteY23" fmla="*/ 495168 h 532297"/>
                  <a:gd name="connsiteX24" fmla="*/ 39034 w 575545"/>
                  <a:gd name="connsiteY24" fmla="*/ 532297 h 532297"/>
                  <a:gd name="connsiteX0" fmla="*/ 36188 w 572699"/>
                  <a:gd name="connsiteY0" fmla="*/ 532297 h 532297"/>
                  <a:gd name="connsiteX1" fmla="*/ 14039 w 572699"/>
                  <a:gd name="connsiteY1" fmla="*/ 409991 h 532297"/>
                  <a:gd name="connsiteX2" fmla="*/ 1512 w 572699"/>
                  <a:gd name="connsiteY2" fmla="*/ 357381 h 532297"/>
                  <a:gd name="connsiteX3" fmla="*/ 36585 w 572699"/>
                  <a:gd name="connsiteY3" fmla="*/ 304772 h 532297"/>
                  <a:gd name="connsiteX4" fmla="*/ 36585 w 572699"/>
                  <a:gd name="connsiteY4" fmla="*/ 227111 h 532297"/>
                  <a:gd name="connsiteX5" fmla="*/ 44101 w 572699"/>
                  <a:gd name="connsiteY5" fmla="*/ 156965 h 532297"/>
                  <a:gd name="connsiteX6" fmla="*/ 94204 w 572699"/>
                  <a:gd name="connsiteY6" fmla="*/ 86819 h 532297"/>
                  <a:gd name="connsiteX7" fmla="*/ 161845 w 572699"/>
                  <a:gd name="connsiteY7" fmla="*/ 46736 h 532297"/>
                  <a:gd name="connsiteX8" fmla="*/ 262053 w 572699"/>
                  <a:gd name="connsiteY8" fmla="*/ 11663 h 532297"/>
                  <a:gd name="connsiteX9" fmla="*/ 346415 w 572699"/>
                  <a:gd name="connsiteY9" fmla="*/ 0 h 532297"/>
                  <a:gd name="connsiteX10" fmla="*/ 497543 w 572699"/>
                  <a:gd name="connsiteY10" fmla="*/ 69283 h 532297"/>
                  <a:gd name="connsiteX11" fmla="*/ 512574 w 572699"/>
                  <a:gd name="connsiteY11" fmla="*/ 129407 h 532297"/>
                  <a:gd name="connsiteX12" fmla="*/ 540131 w 572699"/>
                  <a:gd name="connsiteY12" fmla="*/ 194543 h 532297"/>
                  <a:gd name="connsiteX13" fmla="*/ 556853 w 572699"/>
                  <a:gd name="connsiteY13" fmla="*/ 276766 h 532297"/>
                  <a:gd name="connsiteX14" fmla="*/ 572699 w 572699"/>
                  <a:gd name="connsiteY14" fmla="*/ 482642 h 532297"/>
                  <a:gd name="connsiteX15" fmla="*/ 414871 w 572699"/>
                  <a:gd name="connsiteY15" fmla="*/ 432537 h 532297"/>
                  <a:gd name="connsiteX16" fmla="*/ 457459 w 572699"/>
                  <a:gd name="connsiteY16" fmla="*/ 364897 h 532297"/>
                  <a:gd name="connsiteX17" fmla="*/ 487522 w 572699"/>
                  <a:gd name="connsiteY17" fmla="*/ 287236 h 532297"/>
                  <a:gd name="connsiteX18" fmla="*/ 464975 w 572699"/>
                  <a:gd name="connsiteY18" fmla="*/ 184522 h 532297"/>
                  <a:gd name="connsiteX19" fmla="*/ 344726 w 572699"/>
                  <a:gd name="connsiteY19" fmla="*/ 59261 h 532297"/>
                  <a:gd name="connsiteX20" fmla="*/ 114246 w 572699"/>
                  <a:gd name="connsiteY20" fmla="*/ 199554 h 532297"/>
                  <a:gd name="connsiteX21" fmla="*/ 109236 w 572699"/>
                  <a:gd name="connsiteY21" fmla="*/ 314794 h 532297"/>
                  <a:gd name="connsiteX22" fmla="*/ 164350 w 572699"/>
                  <a:gd name="connsiteY22" fmla="*/ 412496 h 532297"/>
                  <a:gd name="connsiteX23" fmla="*/ 181887 w 572699"/>
                  <a:gd name="connsiteY23" fmla="*/ 495168 h 532297"/>
                  <a:gd name="connsiteX24" fmla="*/ 36188 w 572699"/>
                  <a:gd name="connsiteY24" fmla="*/ 532297 h 532297"/>
                  <a:gd name="connsiteX0" fmla="*/ 35912 w 572423"/>
                  <a:gd name="connsiteY0" fmla="*/ 532297 h 532297"/>
                  <a:gd name="connsiteX1" fmla="*/ 11258 w 572423"/>
                  <a:gd name="connsiteY1" fmla="*/ 477631 h 532297"/>
                  <a:gd name="connsiteX2" fmla="*/ 13763 w 572423"/>
                  <a:gd name="connsiteY2" fmla="*/ 409991 h 532297"/>
                  <a:gd name="connsiteX3" fmla="*/ 1236 w 572423"/>
                  <a:gd name="connsiteY3" fmla="*/ 357381 h 532297"/>
                  <a:gd name="connsiteX4" fmla="*/ 36309 w 572423"/>
                  <a:gd name="connsiteY4" fmla="*/ 304772 h 532297"/>
                  <a:gd name="connsiteX5" fmla="*/ 36309 w 572423"/>
                  <a:gd name="connsiteY5" fmla="*/ 227111 h 532297"/>
                  <a:gd name="connsiteX6" fmla="*/ 43825 w 572423"/>
                  <a:gd name="connsiteY6" fmla="*/ 156965 h 532297"/>
                  <a:gd name="connsiteX7" fmla="*/ 93928 w 572423"/>
                  <a:gd name="connsiteY7" fmla="*/ 86819 h 532297"/>
                  <a:gd name="connsiteX8" fmla="*/ 161569 w 572423"/>
                  <a:gd name="connsiteY8" fmla="*/ 46736 h 532297"/>
                  <a:gd name="connsiteX9" fmla="*/ 261777 w 572423"/>
                  <a:gd name="connsiteY9" fmla="*/ 11663 h 532297"/>
                  <a:gd name="connsiteX10" fmla="*/ 346139 w 572423"/>
                  <a:gd name="connsiteY10" fmla="*/ 0 h 532297"/>
                  <a:gd name="connsiteX11" fmla="*/ 497267 w 572423"/>
                  <a:gd name="connsiteY11" fmla="*/ 69283 h 532297"/>
                  <a:gd name="connsiteX12" fmla="*/ 512298 w 572423"/>
                  <a:gd name="connsiteY12" fmla="*/ 129407 h 532297"/>
                  <a:gd name="connsiteX13" fmla="*/ 539855 w 572423"/>
                  <a:gd name="connsiteY13" fmla="*/ 194543 h 532297"/>
                  <a:gd name="connsiteX14" fmla="*/ 556577 w 572423"/>
                  <a:gd name="connsiteY14" fmla="*/ 276766 h 532297"/>
                  <a:gd name="connsiteX15" fmla="*/ 572423 w 572423"/>
                  <a:gd name="connsiteY15" fmla="*/ 482642 h 532297"/>
                  <a:gd name="connsiteX16" fmla="*/ 414595 w 572423"/>
                  <a:gd name="connsiteY16" fmla="*/ 432537 h 532297"/>
                  <a:gd name="connsiteX17" fmla="*/ 457183 w 572423"/>
                  <a:gd name="connsiteY17" fmla="*/ 364897 h 532297"/>
                  <a:gd name="connsiteX18" fmla="*/ 487246 w 572423"/>
                  <a:gd name="connsiteY18" fmla="*/ 287236 h 532297"/>
                  <a:gd name="connsiteX19" fmla="*/ 464699 w 572423"/>
                  <a:gd name="connsiteY19" fmla="*/ 184522 h 532297"/>
                  <a:gd name="connsiteX20" fmla="*/ 344450 w 572423"/>
                  <a:gd name="connsiteY20" fmla="*/ 59261 h 532297"/>
                  <a:gd name="connsiteX21" fmla="*/ 113970 w 572423"/>
                  <a:gd name="connsiteY21" fmla="*/ 199554 h 532297"/>
                  <a:gd name="connsiteX22" fmla="*/ 108960 w 572423"/>
                  <a:gd name="connsiteY22" fmla="*/ 314794 h 532297"/>
                  <a:gd name="connsiteX23" fmla="*/ 164074 w 572423"/>
                  <a:gd name="connsiteY23" fmla="*/ 412496 h 532297"/>
                  <a:gd name="connsiteX24" fmla="*/ 181611 w 572423"/>
                  <a:gd name="connsiteY24" fmla="*/ 495168 h 532297"/>
                  <a:gd name="connsiteX25" fmla="*/ 35912 w 572423"/>
                  <a:gd name="connsiteY25" fmla="*/ 532297 h 532297"/>
                  <a:gd name="connsiteX0" fmla="*/ 35912 w 572423"/>
                  <a:gd name="connsiteY0" fmla="*/ 532297 h 532297"/>
                  <a:gd name="connsiteX1" fmla="*/ 21279 w 572423"/>
                  <a:gd name="connsiteY1" fmla="*/ 475126 h 532297"/>
                  <a:gd name="connsiteX2" fmla="*/ 13763 w 572423"/>
                  <a:gd name="connsiteY2" fmla="*/ 409991 h 532297"/>
                  <a:gd name="connsiteX3" fmla="*/ 1236 w 572423"/>
                  <a:gd name="connsiteY3" fmla="*/ 357381 h 532297"/>
                  <a:gd name="connsiteX4" fmla="*/ 36309 w 572423"/>
                  <a:gd name="connsiteY4" fmla="*/ 304772 h 532297"/>
                  <a:gd name="connsiteX5" fmla="*/ 36309 w 572423"/>
                  <a:gd name="connsiteY5" fmla="*/ 227111 h 532297"/>
                  <a:gd name="connsiteX6" fmla="*/ 43825 w 572423"/>
                  <a:gd name="connsiteY6" fmla="*/ 156965 h 532297"/>
                  <a:gd name="connsiteX7" fmla="*/ 93928 w 572423"/>
                  <a:gd name="connsiteY7" fmla="*/ 86819 h 532297"/>
                  <a:gd name="connsiteX8" fmla="*/ 161569 w 572423"/>
                  <a:gd name="connsiteY8" fmla="*/ 46736 h 532297"/>
                  <a:gd name="connsiteX9" fmla="*/ 261777 w 572423"/>
                  <a:gd name="connsiteY9" fmla="*/ 11663 h 532297"/>
                  <a:gd name="connsiteX10" fmla="*/ 346139 w 572423"/>
                  <a:gd name="connsiteY10" fmla="*/ 0 h 532297"/>
                  <a:gd name="connsiteX11" fmla="*/ 497267 w 572423"/>
                  <a:gd name="connsiteY11" fmla="*/ 69283 h 532297"/>
                  <a:gd name="connsiteX12" fmla="*/ 512298 w 572423"/>
                  <a:gd name="connsiteY12" fmla="*/ 129407 h 532297"/>
                  <a:gd name="connsiteX13" fmla="*/ 539855 w 572423"/>
                  <a:gd name="connsiteY13" fmla="*/ 194543 h 532297"/>
                  <a:gd name="connsiteX14" fmla="*/ 556577 w 572423"/>
                  <a:gd name="connsiteY14" fmla="*/ 276766 h 532297"/>
                  <a:gd name="connsiteX15" fmla="*/ 572423 w 572423"/>
                  <a:gd name="connsiteY15" fmla="*/ 482642 h 532297"/>
                  <a:gd name="connsiteX16" fmla="*/ 414595 w 572423"/>
                  <a:gd name="connsiteY16" fmla="*/ 432537 h 532297"/>
                  <a:gd name="connsiteX17" fmla="*/ 457183 w 572423"/>
                  <a:gd name="connsiteY17" fmla="*/ 364897 h 532297"/>
                  <a:gd name="connsiteX18" fmla="*/ 487246 w 572423"/>
                  <a:gd name="connsiteY18" fmla="*/ 287236 h 532297"/>
                  <a:gd name="connsiteX19" fmla="*/ 464699 w 572423"/>
                  <a:gd name="connsiteY19" fmla="*/ 184522 h 532297"/>
                  <a:gd name="connsiteX20" fmla="*/ 344450 w 572423"/>
                  <a:gd name="connsiteY20" fmla="*/ 59261 h 532297"/>
                  <a:gd name="connsiteX21" fmla="*/ 113970 w 572423"/>
                  <a:gd name="connsiteY21" fmla="*/ 199554 h 532297"/>
                  <a:gd name="connsiteX22" fmla="*/ 108960 w 572423"/>
                  <a:gd name="connsiteY22" fmla="*/ 314794 h 532297"/>
                  <a:gd name="connsiteX23" fmla="*/ 164074 w 572423"/>
                  <a:gd name="connsiteY23" fmla="*/ 412496 h 532297"/>
                  <a:gd name="connsiteX24" fmla="*/ 181611 w 572423"/>
                  <a:gd name="connsiteY24" fmla="*/ 495168 h 532297"/>
                  <a:gd name="connsiteX25" fmla="*/ 35912 w 572423"/>
                  <a:gd name="connsiteY25" fmla="*/ 532297 h 532297"/>
                  <a:gd name="connsiteX0" fmla="*/ 35912 w 572423"/>
                  <a:gd name="connsiteY0" fmla="*/ 532297 h 532297"/>
                  <a:gd name="connsiteX1" fmla="*/ 21279 w 572423"/>
                  <a:gd name="connsiteY1" fmla="*/ 475126 h 532297"/>
                  <a:gd name="connsiteX2" fmla="*/ 13763 w 572423"/>
                  <a:gd name="connsiteY2" fmla="*/ 409991 h 532297"/>
                  <a:gd name="connsiteX3" fmla="*/ 1236 w 572423"/>
                  <a:gd name="connsiteY3" fmla="*/ 357381 h 532297"/>
                  <a:gd name="connsiteX4" fmla="*/ 36309 w 572423"/>
                  <a:gd name="connsiteY4" fmla="*/ 304772 h 532297"/>
                  <a:gd name="connsiteX5" fmla="*/ 36309 w 572423"/>
                  <a:gd name="connsiteY5" fmla="*/ 227111 h 532297"/>
                  <a:gd name="connsiteX6" fmla="*/ 43825 w 572423"/>
                  <a:gd name="connsiteY6" fmla="*/ 156965 h 532297"/>
                  <a:gd name="connsiteX7" fmla="*/ 93928 w 572423"/>
                  <a:gd name="connsiteY7" fmla="*/ 86819 h 532297"/>
                  <a:gd name="connsiteX8" fmla="*/ 161569 w 572423"/>
                  <a:gd name="connsiteY8" fmla="*/ 46736 h 532297"/>
                  <a:gd name="connsiteX9" fmla="*/ 261777 w 572423"/>
                  <a:gd name="connsiteY9" fmla="*/ 11663 h 532297"/>
                  <a:gd name="connsiteX10" fmla="*/ 346139 w 572423"/>
                  <a:gd name="connsiteY10" fmla="*/ 0 h 532297"/>
                  <a:gd name="connsiteX11" fmla="*/ 497267 w 572423"/>
                  <a:gd name="connsiteY11" fmla="*/ 69283 h 532297"/>
                  <a:gd name="connsiteX12" fmla="*/ 512298 w 572423"/>
                  <a:gd name="connsiteY12" fmla="*/ 129407 h 532297"/>
                  <a:gd name="connsiteX13" fmla="*/ 539855 w 572423"/>
                  <a:gd name="connsiteY13" fmla="*/ 194543 h 532297"/>
                  <a:gd name="connsiteX14" fmla="*/ 556577 w 572423"/>
                  <a:gd name="connsiteY14" fmla="*/ 276766 h 532297"/>
                  <a:gd name="connsiteX15" fmla="*/ 572423 w 572423"/>
                  <a:gd name="connsiteY15" fmla="*/ 482642 h 532297"/>
                  <a:gd name="connsiteX16" fmla="*/ 414595 w 572423"/>
                  <a:gd name="connsiteY16" fmla="*/ 432537 h 532297"/>
                  <a:gd name="connsiteX17" fmla="*/ 457183 w 572423"/>
                  <a:gd name="connsiteY17" fmla="*/ 364897 h 532297"/>
                  <a:gd name="connsiteX18" fmla="*/ 487246 w 572423"/>
                  <a:gd name="connsiteY18" fmla="*/ 287236 h 532297"/>
                  <a:gd name="connsiteX19" fmla="*/ 464699 w 572423"/>
                  <a:gd name="connsiteY19" fmla="*/ 184522 h 532297"/>
                  <a:gd name="connsiteX20" fmla="*/ 344450 w 572423"/>
                  <a:gd name="connsiteY20" fmla="*/ 59261 h 532297"/>
                  <a:gd name="connsiteX21" fmla="*/ 113970 w 572423"/>
                  <a:gd name="connsiteY21" fmla="*/ 199554 h 532297"/>
                  <a:gd name="connsiteX22" fmla="*/ 108960 w 572423"/>
                  <a:gd name="connsiteY22" fmla="*/ 314794 h 532297"/>
                  <a:gd name="connsiteX23" fmla="*/ 164074 w 572423"/>
                  <a:gd name="connsiteY23" fmla="*/ 412496 h 532297"/>
                  <a:gd name="connsiteX24" fmla="*/ 181611 w 572423"/>
                  <a:gd name="connsiteY24" fmla="*/ 495168 h 532297"/>
                  <a:gd name="connsiteX25" fmla="*/ 35912 w 572423"/>
                  <a:gd name="connsiteY25" fmla="*/ 532297 h 532297"/>
                  <a:gd name="connsiteX0" fmla="*/ 35912 w 572423"/>
                  <a:gd name="connsiteY0" fmla="*/ 532297 h 532297"/>
                  <a:gd name="connsiteX1" fmla="*/ 21279 w 572423"/>
                  <a:gd name="connsiteY1" fmla="*/ 475126 h 532297"/>
                  <a:gd name="connsiteX2" fmla="*/ 13763 w 572423"/>
                  <a:gd name="connsiteY2" fmla="*/ 409991 h 532297"/>
                  <a:gd name="connsiteX3" fmla="*/ 1236 w 572423"/>
                  <a:gd name="connsiteY3" fmla="*/ 357381 h 532297"/>
                  <a:gd name="connsiteX4" fmla="*/ 36309 w 572423"/>
                  <a:gd name="connsiteY4" fmla="*/ 304772 h 532297"/>
                  <a:gd name="connsiteX5" fmla="*/ 36309 w 572423"/>
                  <a:gd name="connsiteY5" fmla="*/ 227111 h 532297"/>
                  <a:gd name="connsiteX6" fmla="*/ 43825 w 572423"/>
                  <a:gd name="connsiteY6" fmla="*/ 156965 h 532297"/>
                  <a:gd name="connsiteX7" fmla="*/ 93928 w 572423"/>
                  <a:gd name="connsiteY7" fmla="*/ 86819 h 532297"/>
                  <a:gd name="connsiteX8" fmla="*/ 161569 w 572423"/>
                  <a:gd name="connsiteY8" fmla="*/ 46736 h 532297"/>
                  <a:gd name="connsiteX9" fmla="*/ 261777 w 572423"/>
                  <a:gd name="connsiteY9" fmla="*/ 11663 h 532297"/>
                  <a:gd name="connsiteX10" fmla="*/ 346139 w 572423"/>
                  <a:gd name="connsiteY10" fmla="*/ 0 h 532297"/>
                  <a:gd name="connsiteX11" fmla="*/ 497267 w 572423"/>
                  <a:gd name="connsiteY11" fmla="*/ 69283 h 532297"/>
                  <a:gd name="connsiteX12" fmla="*/ 512298 w 572423"/>
                  <a:gd name="connsiteY12" fmla="*/ 129407 h 532297"/>
                  <a:gd name="connsiteX13" fmla="*/ 539855 w 572423"/>
                  <a:gd name="connsiteY13" fmla="*/ 194543 h 532297"/>
                  <a:gd name="connsiteX14" fmla="*/ 556577 w 572423"/>
                  <a:gd name="connsiteY14" fmla="*/ 276766 h 532297"/>
                  <a:gd name="connsiteX15" fmla="*/ 572423 w 572423"/>
                  <a:gd name="connsiteY15" fmla="*/ 482642 h 532297"/>
                  <a:gd name="connsiteX16" fmla="*/ 414595 w 572423"/>
                  <a:gd name="connsiteY16" fmla="*/ 432537 h 532297"/>
                  <a:gd name="connsiteX17" fmla="*/ 457183 w 572423"/>
                  <a:gd name="connsiteY17" fmla="*/ 364897 h 532297"/>
                  <a:gd name="connsiteX18" fmla="*/ 487246 w 572423"/>
                  <a:gd name="connsiteY18" fmla="*/ 287236 h 532297"/>
                  <a:gd name="connsiteX19" fmla="*/ 464699 w 572423"/>
                  <a:gd name="connsiteY19" fmla="*/ 184522 h 532297"/>
                  <a:gd name="connsiteX20" fmla="*/ 344450 w 572423"/>
                  <a:gd name="connsiteY20" fmla="*/ 59261 h 532297"/>
                  <a:gd name="connsiteX21" fmla="*/ 113970 w 572423"/>
                  <a:gd name="connsiteY21" fmla="*/ 199554 h 532297"/>
                  <a:gd name="connsiteX22" fmla="*/ 108960 w 572423"/>
                  <a:gd name="connsiteY22" fmla="*/ 314794 h 532297"/>
                  <a:gd name="connsiteX23" fmla="*/ 164074 w 572423"/>
                  <a:gd name="connsiteY23" fmla="*/ 412496 h 532297"/>
                  <a:gd name="connsiteX24" fmla="*/ 181611 w 572423"/>
                  <a:gd name="connsiteY24" fmla="*/ 495168 h 532297"/>
                  <a:gd name="connsiteX25" fmla="*/ 35912 w 572423"/>
                  <a:gd name="connsiteY25" fmla="*/ 532297 h 532297"/>
                  <a:gd name="connsiteX0" fmla="*/ 35912 w 618120"/>
                  <a:gd name="connsiteY0" fmla="*/ 532297 h 532297"/>
                  <a:gd name="connsiteX1" fmla="*/ 21279 w 618120"/>
                  <a:gd name="connsiteY1" fmla="*/ 475126 h 532297"/>
                  <a:gd name="connsiteX2" fmla="*/ 13763 w 618120"/>
                  <a:gd name="connsiteY2" fmla="*/ 409991 h 532297"/>
                  <a:gd name="connsiteX3" fmla="*/ 1236 w 618120"/>
                  <a:gd name="connsiteY3" fmla="*/ 357381 h 532297"/>
                  <a:gd name="connsiteX4" fmla="*/ 36309 w 618120"/>
                  <a:gd name="connsiteY4" fmla="*/ 304772 h 532297"/>
                  <a:gd name="connsiteX5" fmla="*/ 36309 w 618120"/>
                  <a:gd name="connsiteY5" fmla="*/ 227111 h 532297"/>
                  <a:gd name="connsiteX6" fmla="*/ 43825 w 618120"/>
                  <a:gd name="connsiteY6" fmla="*/ 156965 h 532297"/>
                  <a:gd name="connsiteX7" fmla="*/ 93928 w 618120"/>
                  <a:gd name="connsiteY7" fmla="*/ 86819 h 532297"/>
                  <a:gd name="connsiteX8" fmla="*/ 161569 w 618120"/>
                  <a:gd name="connsiteY8" fmla="*/ 46736 h 532297"/>
                  <a:gd name="connsiteX9" fmla="*/ 261777 w 618120"/>
                  <a:gd name="connsiteY9" fmla="*/ 11663 h 532297"/>
                  <a:gd name="connsiteX10" fmla="*/ 346139 w 618120"/>
                  <a:gd name="connsiteY10" fmla="*/ 0 h 532297"/>
                  <a:gd name="connsiteX11" fmla="*/ 497267 w 618120"/>
                  <a:gd name="connsiteY11" fmla="*/ 69283 h 532297"/>
                  <a:gd name="connsiteX12" fmla="*/ 512298 w 618120"/>
                  <a:gd name="connsiteY12" fmla="*/ 129407 h 532297"/>
                  <a:gd name="connsiteX13" fmla="*/ 539855 w 618120"/>
                  <a:gd name="connsiteY13" fmla="*/ 194543 h 532297"/>
                  <a:gd name="connsiteX14" fmla="*/ 556577 w 618120"/>
                  <a:gd name="connsiteY14" fmla="*/ 276766 h 532297"/>
                  <a:gd name="connsiteX15" fmla="*/ 572423 w 618120"/>
                  <a:gd name="connsiteY15" fmla="*/ 482642 h 532297"/>
                  <a:gd name="connsiteX16" fmla="*/ 414595 w 618120"/>
                  <a:gd name="connsiteY16" fmla="*/ 432537 h 532297"/>
                  <a:gd name="connsiteX17" fmla="*/ 457183 w 618120"/>
                  <a:gd name="connsiteY17" fmla="*/ 364897 h 532297"/>
                  <a:gd name="connsiteX18" fmla="*/ 487246 w 618120"/>
                  <a:gd name="connsiteY18" fmla="*/ 287236 h 532297"/>
                  <a:gd name="connsiteX19" fmla="*/ 464699 w 618120"/>
                  <a:gd name="connsiteY19" fmla="*/ 184522 h 532297"/>
                  <a:gd name="connsiteX20" fmla="*/ 344450 w 618120"/>
                  <a:gd name="connsiteY20" fmla="*/ 59261 h 532297"/>
                  <a:gd name="connsiteX21" fmla="*/ 113970 w 618120"/>
                  <a:gd name="connsiteY21" fmla="*/ 199554 h 532297"/>
                  <a:gd name="connsiteX22" fmla="*/ 108960 w 618120"/>
                  <a:gd name="connsiteY22" fmla="*/ 314794 h 532297"/>
                  <a:gd name="connsiteX23" fmla="*/ 164074 w 618120"/>
                  <a:gd name="connsiteY23" fmla="*/ 412496 h 532297"/>
                  <a:gd name="connsiteX24" fmla="*/ 181611 w 618120"/>
                  <a:gd name="connsiteY24" fmla="*/ 495168 h 532297"/>
                  <a:gd name="connsiteX25" fmla="*/ 35912 w 618120"/>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29407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29407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29407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29407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36551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36551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36551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36551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2297 h 532297"/>
                  <a:gd name="connsiteX1" fmla="*/ 21279 w 629929"/>
                  <a:gd name="connsiteY1" fmla="*/ 475126 h 532297"/>
                  <a:gd name="connsiteX2" fmla="*/ 13763 w 629929"/>
                  <a:gd name="connsiteY2" fmla="*/ 409991 h 532297"/>
                  <a:gd name="connsiteX3" fmla="*/ 1236 w 629929"/>
                  <a:gd name="connsiteY3" fmla="*/ 357381 h 532297"/>
                  <a:gd name="connsiteX4" fmla="*/ 36309 w 629929"/>
                  <a:gd name="connsiteY4" fmla="*/ 304772 h 532297"/>
                  <a:gd name="connsiteX5" fmla="*/ 36309 w 629929"/>
                  <a:gd name="connsiteY5" fmla="*/ 227111 h 532297"/>
                  <a:gd name="connsiteX6" fmla="*/ 43825 w 629929"/>
                  <a:gd name="connsiteY6" fmla="*/ 156965 h 532297"/>
                  <a:gd name="connsiteX7" fmla="*/ 93928 w 629929"/>
                  <a:gd name="connsiteY7" fmla="*/ 86819 h 532297"/>
                  <a:gd name="connsiteX8" fmla="*/ 161569 w 629929"/>
                  <a:gd name="connsiteY8" fmla="*/ 46736 h 532297"/>
                  <a:gd name="connsiteX9" fmla="*/ 261777 w 629929"/>
                  <a:gd name="connsiteY9" fmla="*/ 11663 h 532297"/>
                  <a:gd name="connsiteX10" fmla="*/ 346139 w 629929"/>
                  <a:gd name="connsiteY10" fmla="*/ 0 h 532297"/>
                  <a:gd name="connsiteX11" fmla="*/ 497267 w 629929"/>
                  <a:gd name="connsiteY11" fmla="*/ 69283 h 532297"/>
                  <a:gd name="connsiteX12" fmla="*/ 512298 w 629929"/>
                  <a:gd name="connsiteY12" fmla="*/ 136551 h 532297"/>
                  <a:gd name="connsiteX13" fmla="*/ 539855 w 629929"/>
                  <a:gd name="connsiteY13" fmla="*/ 194543 h 532297"/>
                  <a:gd name="connsiteX14" fmla="*/ 556577 w 629929"/>
                  <a:gd name="connsiteY14" fmla="*/ 276766 h 532297"/>
                  <a:gd name="connsiteX15" fmla="*/ 572423 w 629929"/>
                  <a:gd name="connsiteY15" fmla="*/ 482642 h 532297"/>
                  <a:gd name="connsiteX16" fmla="*/ 414595 w 629929"/>
                  <a:gd name="connsiteY16" fmla="*/ 432537 h 532297"/>
                  <a:gd name="connsiteX17" fmla="*/ 457183 w 629929"/>
                  <a:gd name="connsiteY17" fmla="*/ 364897 h 532297"/>
                  <a:gd name="connsiteX18" fmla="*/ 487246 w 629929"/>
                  <a:gd name="connsiteY18" fmla="*/ 287236 h 532297"/>
                  <a:gd name="connsiteX19" fmla="*/ 464699 w 629929"/>
                  <a:gd name="connsiteY19" fmla="*/ 184522 h 532297"/>
                  <a:gd name="connsiteX20" fmla="*/ 344450 w 629929"/>
                  <a:gd name="connsiteY20" fmla="*/ 59261 h 532297"/>
                  <a:gd name="connsiteX21" fmla="*/ 113970 w 629929"/>
                  <a:gd name="connsiteY21" fmla="*/ 199554 h 532297"/>
                  <a:gd name="connsiteX22" fmla="*/ 108960 w 629929"/>
                  <a:gd name="connsiteY22" fmla="*/ 314794 h 532297"/>
                  <a:gd name="connsiteX23" fmla="*/ 164074 w 629929"/>
                  <a:gd name="connsiteY23" fmla="*/ 412496 h 532297"/>
                  <a:gd name="connsiteX24" fmla="*/ 181611 w 629929"/>
                  <a:gd name="connsiteY24" fmla="*/ 495168 h 532297"/>
                  <a:gd name="connsiteX25" fmla="*/ 35912 w 629929"/>
                  <a:gd name="connsiteY25" fmla="*/ 532297 h 532297"/>
                  <a:gd name="connsiteX0" fmla="*/ 35912 w 629929"/>
                  <a:gd name="connsiteY0" fmla="*/ 534213 h 534213"/>
                  <a:gd name="connsiteX1" fmla="*/ 21279 w 629929"/>
                  <a:gd name="connsiteY1" fmla="*/ 477042 h 534213"/>
                  <a:gd name="connsiteX2" fmla="*/ 13763 w 629929"/>
                  <a:gd name="connsiteY2" fmla="*/ 411907 h 534213"/>
                  <a:gd name="connsiteX3" fmla="*/ 1236 w 629929"/>
                  <a:gd name="connsiteY3" fmla="*/ 359297 h 534213"/>
                  <a:gd name="connsiteX4" fmla="*/ 36309 w 629929"/>
                  <a:gd name="connsiteY4" fmla="*/ 306688 h 534213"/>
                  <a:gd name="connsiteX5" fmla="*/ 36309 w 629929"/>
                  <a:gd name="connsiteY5" fmla="*/ 229027 h 534213"/>
                  <a:gd name="connsiteX6" fmla="*/ 43825 w 629929"/>
                  <a:gd name="connsiteY6" fmla="*/ 158881 h 534213"/>
                  <a:gd name="connsiteX7" fmla="*/ 93928 w 629929"/>
                  <a:gd name="connsiteY7" fmla="*/ 88735 h 534213"/>
                  <a:gd name="connsiteX8" fmla="*/ 161569 w 629929"/>
                  <a:gd name="connsiteY8" fmla="*/ 48652 h 534213"/>
                  <a:gd name="connsiteX9" fmla="*/ 261777 w 629929"/>
                  <a:gd name="connsiteY9" fmla="*/ 13579 h 534213"/>
                  <a:gd name="connsiteX10" fmla="*/ 346139 w 629929"/>
                  <a:gd name="connsiteY10" fmla="*/ 1916 h 534213"/>
                  <a:gd name="connsiteX11" fmla="*/ 497267 w 629929"/>
                  <a:gd name="connsiteY11" fmla="*/ 71199 h 534213"/>
                  <a:gd name="connsiteX12" fmla="*/ 512298 w 629929"/>
                  <a:gd name="connsiteY12" fmla="*/ 138467 h 534213"/>
                  <a:gd name="connsiteX13" fmla="*/ 539855 w 629929"/>
                  <a:gd name="connsiteY13" fmla="*/ 196459 h 534213"/>
                  <a:gd name="connsiteX14" fmla="*/ 556577 w 629929"/>
                  <a:gd name="connsiteY14" fmla="*/ 278682 h 534213"/>
                  <a:gd name="connsiteX15" fmla="*/ 572423 w 629929"/>
                  <a:gd name="connsiteY15" fmla="*/ 484558 h 534213"/>
                  <a:gd name="connsiteX16" fmla="*/ 414595 w 629929"/>
                  <a:gd name="connsiteY16" fmla="*/ 434453 h 534213"/>
                  <a:gd name="connsiteX17" fmla="*/ 457183 w 629929"/>
                  <a:gd name="connsiteY17" fmla="*/ 366813 h 534213"/>
                  <a:gd name="connsiteX18" fmla="*/ 487246 w 629929"/>
                  <a:gd name="connsiteY18" fmla="*/ 289152 h 534213"/>
                  <a:gd name="connsiteX19" fmla="*/ 464699 w 629929"/>
                  <a:gd name="connsiteY19" fmla="*/ 186438 h 534213"/>
                  <a:gd name="connsiteX20" fmla="*/ 344450 w 629929"/>
                  <a:gd name="connsiteY20" fmla="*/ 61177 h 534213"/>
                  <a:gd name="connsiteX21" fmla="*/ 113970 w 629929"/>
                  <a:gd name="connsiteY21" fmla="*/ 201470 h 534213"/>
                  <a:gd name="connsiteX22" fmla="*/ 108960 w 629929"/>
                  <a:gd name="connsiteY22" fmla="*/ 316710 h 534213"/>
                  <a:gd name="connsiteX23" fmla="*/ 164074 w 629929"/>
                  <a:gd name="connsiteY23" fmla="*/ 414412 h 534213"/>
                  <a:gd name="connsiteX24" fmla="*/ 181611 w 629929"/>
                  <a:gd name="connsiteY24" fmla="*/ 497084 h 534213"/>
                  <a:gd name="connsiteX25" fmla="*/ 35912 w 629929"/>
                  <a:gd name="connsiteY25" fmla="*/ 534213 h 534213"/>
                  <a:gd name="connsiteX0" fmla="*/ 35912 w 629929"/>
                  <a:gd name="connsiteY0" fmla="*/ 538422 h 538422"/>
                  <a:gd name="connsiteX1" fmla="*/ 21279 w 629929"/>
                  <a:gd name="connsiteY1" fmla="*/ 481251 h 538422"/>
                  <a:gd name="connsiteX2" fmla="*/ 13763 w 629929"/>
                  <a:gd name="connsiteY2" fmla="*/ 416116 h 538422"/>
                  <a:gd name="connsiteX3" fmla="*/ 1236 w 629929"/>
                  <a:gd name="connsiteY3" fmla="*/ 363506 h 538422"/>
                  <a:gd name="connsiteX4" fmla="*/ 36309 w 629929"/>
                  <a:gd name="connsiteY4" fmla="*/ 310897 h 538422"/>
                  <a:gd name="connsiteX5" fmla="*/ 36309 w 629929"/>
                  <a:gd name="connsiteY5" fmla="*/ 233236 h 538422"/>
                  <a:gd name="connsiteX6" fmla="*/ 43825 w 629929"/>
                  <a:gd name="connsiteY6" fmla="*/ 163090 h 538422"/>
                  <a:gd name="connsiteX7" fmla="*/ 93928 w 629929"/>
                  <a:gd name="connsiteY7" fmla="*/ 92944 h 538422"/>
                  <a:gd name="connsiteX8" fmla="*/ 161569 w 629929"/>
                  <a:gd name="connsiteY8" fmla="*/ 52861 h 538422"/>
                  <a:gd name="connsiteX9" fmla="*/ 261777 w 629929"/>
                  <a:gd name="connsiteY9" fmla="*/ 17788 h 538422"/>
                  <a:gd name="connsiteX10" fmla="*/ 346139 w 629929"/>
                  <a:gd name="connsiteY10" fmla="*/ 6125 h 538422"/>
                  <a:gd name="connsiteX11" fmla="*/ 497267 w 629929"/>
                  <a:gd name="connsiteY11" fmla="*/ 75408 h 538422"/>
                  <a:gd name="connsiteX12" fmla="*/ 512298 w 629929"/>
                  <a:gd name="connsiteY12" fmla="*/ 142676 h 538422"/>
                  <a:gd name="connsiteX13" fmla="*/ 539855 w 629929"/>
                  <a:gd name="connsiteY13" fmla="*/ 200668 h 538422"/>
                  <a:gd name="connsiteX14" fmla="*/ 556577 w 629929"/>
                  <a:gd name="connsiteY14" fmla="*/ 282891 h 538422"/>
                  <a:gd name="connsiteX15" fmla="*/ 572423 w 629929"/>
                  <a:gd name="connsiteY15" fmla="*/ 488767 h 538422"/>
                  <a:gd name="connsiteX16" fmla="*/ 414595 w 629929"/>
                  <a:gd name="connsiteY16" fmla="*/ 438662 h 538422"/>
                  <a:gd name="connsiteX17" fmla="*/ 457183 w 629929"/>
                  <a:gd name="connsiteY17" fmla="*/ 371022 h 538422"/>
                  <a:gd name="connsiteX18" fmla="*/ 487246 w 629929"/>
                  <a:gd name="connsiteY18" fmla="*/ 293361 h 538422"/>
                  <a:gd name="connsiteX19" fmla="*/ 464699 w 629929"/>
                  <a:gd name="connsiteY19" fmla="*/ 190647 h 538422"/>
                  <a:gd name="connsiteX20" fmla="*/ 344450 w 629929"/>
                  <a:gd name="connsiteY20" fmla="*/ 65386 h 538422"/>
                  <a:gd name="connsiteX21" fmla="*/ 113970 w 629929"/>
                  <a:gd name="connsiteY21" fmla="*/ 205679 h 538422"/>
                  <a:gd name="connsiteX22" fmla="*/ 108960 w 629929"/>
                  <a:gd name="connsiteY22" fmla="*/ 320919 h 538422"/>
                  <a:gd name="connsiteX23" fmla="*/ 164074 w 629929"/>
                  <a:gd name="connsiteY23" fmla="*/ 418621 h 538422"/>
                  <a:gd name="connsiteX24" fmla="*/ 181611 w 629929"/>
                  <a:gd name="connsiteY24" fmla="*/ 501293 h 538422"/>
                  <a:gd name="connsiteX25" fmla="*/ 35912 w 629929"/>
                  <a:gd name="connsiteY25" fmla="*/ 538422 h 538422"/>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93928 w 629929"/>
                  <a:gd name="connsiteY7" fmla="*/ 96903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5912 w 629929"/>
                  <a:gd name="connsiteY0" fmla="*/ 542381 h 542381"/>
                  <a:gd name="connsiteX1" fmla="*/ 21279 w 629929"/>
                  <a:gd name="connsiteY1" fmla="*/ 485210 h 542381"/>
                  <a:gd name="connsiteX2" fmla="*/ 13763 w 629929"/>
                  <a:gd name="connsiteY2" fmla="*/ 420075 h 542381"/>
                  <a:gd name="connsiteX3" fmla="*/ 1236 w 629929"/>
                  <a:gd name="connsiteY3" fmla="*/ 367465 h 542381"/>
                  <a:gd name="connsiteX4" fmla="*/ 36309 w 629929"/>
                  <a:gd name="connsiteY4" fmla="*/ 314856 h 542381"/>
                  <a:gd name="connsiteX5" fmla="*/ 36309 w 629929"/>
                  <a:gd name="connsiteY5" fmla="*/ 237195 h 542381"/>
                  <a:gd name="connsiteX6" fmla="*/ 43825 w 629929"/>
                  <a:gd name="connsiteY6" fmla="*/ 167049 h 542381"/>
                  <a:gd name="connsiteX7" fmla="*/ 101072 w 629929"/>
                  <a:gd name="connsiteY7" fmla="*/ 94522 h 542381"/>
                  <a:gd name="connsiteX8" fmla="*/ 161569 w 629929"/>
                  <a:gd name="connsiteY8" fmla="*/ 56820 h 542381"/>
                  <a:gd name="connsiteX9" fmla="*/ 261777 w 629929"/>
                  <a:gd name="connsiteY9" fmla="*/ 21747 h 542381"/>
                  <a:gd name="connsiteX10" fmla="*/ 346139 w 629929"/>
                  <a:gd name="connsiteY10" fmla="*/ 10084 h 542381"/>
                  <a:gd name="connsiteX11" fmla="*/ 497267 w 629929"/>
                  <a:gd name="connsiteY11" fmla="*/ 79367 h 542381"/>
                  <a:gd name="connsiteX12" fmla="*/ 512298 w 629929"/>
                  <a:gd name="connsiteY12" fmla="*/ 146635 h 542381"/>
                  <a:gd name="connsiteX13" fmla="*/ 539855 w 629929"/>
                  <a:gd name="connsiteY13" fmla="*/ 204627 h 542381"/>
                  <a:gd name="connsiteX14" fmla="*/ 556577 w 629929"/>
                  <a:gd name="connsiteY14" fmla="*/ 286850 h 542381"/>
                  <a:gd name="connsiteX15" fmla="*/ 572423 w 629929"/>
                  <a:gd name="connsiteY15" fmla="*/ 492726 h 542381"/>
                  <a:gd name="connsiteX16" fmla="*/ 414595 w 629929"/>
                  <a:gd name="connsiteY16" fmla="*/ 442621 h 542381"/>
                  <a:gd name="connsiteX17" fmla="*/ 457183 w 629929"/>
                  <a:gd name="connsiteY17" fmla="*/ 374981 h 542381"/>
                  <a:gd name="connsiteX18" fmla="*/ 487246 w 629929"/>
                  <a:gd name="connsiteY18" fmla="*/ 297320 h 542381"/>
                  <a:gd name="connsiteX19" fmla="*/ 464699 w 629929"/>
                  <a:gd name="connsiteY19" fmla="*/ 194606 h 542381"/>
                  <a:gd name="connsiteX20" fmla="*/ 344450 w 629929"/>
                  <a:gd name="connsiteY20" fmla="*/ 69345 h 542381"/>
                  <a:gd name="connsiteX21" fmla="*/ 113970 w 629929"/>
                  <a:gd name="connsiteY21" fmla="*/ 209638 h 542381"/>
                  <a:gd name="connsiteX22" fmla="*/ 108960 w 629929"/>
                  <a:gd name="connsiteY22" fmla="*/ 324878 h 542381"/>
                  <a:gd name="connsiteX23" fmla="*/ 164074 w 629929"/>
                  <a:gd name="connsiteY23" fmla="*/ 422580 h 542381"/>
                  <a:gd name="connsiteX24" fmla="*/ 181611 w 629929"/>
                  <a:gd name="connsiteY24" fmla="*/ 505252 h 542381"/>
                  <a:gd name="connsiteX25" fmla="*/ 35912 w 629929"/>
                  <a:gd name="connsiteY25" fmla="*/ 542381 h 542381"/>
                  <a:gd name="connsiteX0" fmla="*/ 38505 w 632522"/>
                  <a:gd name="connsiteY0" fmla="*/ 542381 h 542381"/>
                  <a:gd name="connsiteX1" fmla="*/ 23872 w 632522"/>
                  <a:gd name="connsiteY1" fmla="*/ 485210 h 542381"/>
                  <a:gd name="connsiteX2" fmla="*/ 16356 w 632522"/>
                  <a:gd name="connsiteY2" fmla="*/ 420075 h 542381"/>
                  <a:gd name="connsiteX3" fmla="*/ 3829 w 632522"/>
                  <a:gd name="connsiteY3" fmla="*/ 367465 h 542381"/>
                  <a:gd name="connsiteX4" fmla="*/ 38902 w 632522"/>
                  <a:gd name="connsiteY4" fmla="*/ 314856 h 542381"/>
                  <a:gd name="connsiteX5" fmla="*/ 38902 w 632522"/>
                  <a:gd name="connsiteY5" fmla="*/ 237195 h 542381"/>
                  <a:gd name="connsiteX6" fmla="*/ 46418 w 632522"/>
                  <a:gd name="connsiteY6" fmla="*/ 167049 h 542381"/>
                  <a:gd name="connsiteX7" fmla="*/ 103665 w 632522"/>
                  <a:gd name="connsiteY7" fmla="*/ 94522 h 542381"/>
                  <a:gd name="connsiteX8" fmla="*/ 164162 w 632522"/>
                  <a:gd name="connsiteY8" fmla="*/ 56820 h 542381"/>
                  <a:gd name="connsiteX9" fmla="*/ 264370 w 632522"/>
                  <a:gd name="connsiteY9" fmla="*/ 21747 h 542381"/>
                  <a:gd name="connsiteX10" fmla="*/ 348732 w 632522"/>
                  <a:gd name="connsiteY10" fmla="*/ 10084 h 542381"/>
                  <a:gd name="connsiteX11" fmla="*/ 499860 w 632522"/>
                  <a:gd name="connsiteY11" fmla="*/ 79367 h 542381"/>
                  <a:gd name="connsiteX12" fmla="*/ 514891 w 632522"/>
                  <a:gd name="connsiteY12" fmla="*/ 146635 h 542381"/>
                  <a:gd name="connsiteX13" fmla="*/ 542448 w 632522"/>
                  <a:gd name="connsiteY13" fmla="*/ 204627 h 542381"/>
                  <a:gd name="connsiteX14" fmla="*/ 559170 w 632522"/>
                  <a:gd name="connsiteY14" fmla="*/ 286850 h 542381"/>
                  <a:gd name="connsiteX15" fmla="*/ 575016 w 632522"/>
                  <a:gd name="connsiteY15" fmla="*/ 492726 h 542381"/>
                  <a:gd name="connsiteX16" fmla="*/ 417188 w 632522"/>
                  <a:gd name="connsiteY16" fmla="*/ 442621 h 542381"/>
                  <a:gd name="connsiteX17" fmla="*/ 459776 w 632522"/>
                  <a:gd name="connsiteY17" fmla="*/ 374981 h 542381"/>
                  <a:gd name="connsiteX18" fmla="*/ 489839 w 632522"/>
                  <a:gd name="connsiteY18" fmla="*/ 297320 h 542381"/>
                  <a:gd name="connsiteX19" fmla="*/ 467292 w 632522"/>
                  <a:gd name="connsiteY19" fmla="*/ 194606 h 542381"/>
                  <a:gd name="connsiteX20" fmla="*/ 347043 w 632522"/>
                  <a:gd name="connsiteY20" fmla="*/ 69345 h 542381"/>
                  <a:gd name="connsiteX21" fmla="*/ 116563 w 632522"/>
                  <a:gd name="connsiteY21" fmla="*/ 209638 h 542381"/>
                  <a:gd name="connsiteX22" fmla="*/ 111553 w 632522"/>
                  <a:gd name="connsiteY22" fmla="*/ 324878 h 542381"/>
                  <a:gd name="connsiteX23" fmla="*/ 166667 w 632522"/>
                  <a:gd name="connsiteY23" fmla="*/ 422580 h 542381"/>
                  <a:gd name="connsiteX24" fmla="*/ 184204 w 632522"/>
                  <a:gd name="connsiteY24" fmla="*/ 505252 h 542381"/>
                  <a:gd name="connsiteX25" fmla="*/ 38505 w 632522"/>
                  <a:gd name="connsiteY25" fmla="*/ 542381 h 542381"/>
                  <a:gd name="connsiteX0" fmla="*/ 46525 w 640542"/>
                  <a:gd name="connsiteY0" fmla="*/ 542381 h 542381"/>
                  <a:gd name="connsiteX1" fmla="*/ 31892 w 640542"/>
                  <a:gd name="connsiteY1" fmla="*/ 485210 h 542381"/>
                  <a:gd name="connsiteX2" fmla="*/ 24376 w 640542"/>
                  <a:gd name="connsiteY2" fmla="*/ 420075 h 542381"/>
                  <a:gd name="connsiteX3" fmla="*/ 11849 w 640542"/>
                  <a:gd name="connsiteY3" fmla="*/ 367465 h 542381"/>
                  <a:gd name="connsiteX4" fmla="*/ 46922 w 640542"/>
                  <a:gd name="connsiteY4" fmla="*/ 314856 h 542381"/>
                  <a:gd name="connsiteX5" fmla="*/ 46922 w 640542"/>
                  <a:gd name="connsiteY5" fmla="*/ 237195 h 542381"/>
                  <a:gd name="connsiteX6" fmla="*/ 54438 w 640542"/>
                  <a:gd name="connsiteY6" fmla="*/ 167049 h 542381"/>
                  <a:gd name="connsiteX7" fmla="*/ 111685 w 640542"/>
                  <a:gd name="connsiteY7" fmla="*/ 94522 h 542381"/>
                  <a:gd name="connsiteX8" fmla="*/ 172182 w 640542"/>
                  <a:gd name="connsiteY8" fmla="*/ 56820 h 542381"/>
                  <a:gd name="connsiteX9" fmla="*/ 272390 w 640542"/>
                  <a:gd name="connsiteY9" fmla="*/ 21747 h 542381"/>
                  <a:gd name="connsiteX10" fmla="*/ 356752 w 640542"/>
                  <a:gd name="connsiteY10" fmla="*/ 10084 h 542381"/>
                  <a:gd name="connsiteX11" fmla="*/ 507880 w 640542"/>
                  <a:gd name="connsiteY11" fmla="*/ 79367 h 542381"/>
                  <a:gd name="connsiteX12" fmla="*/ 522911 w 640542"/>
                  <a:gd name="connsiteY12" fmla="*/ 146635 h 542381"/>
                  <a:gd name="connsiteX13" fmla="*/ 550468 w 640542"/>
                  <a:gd name="connsiteY13" fmla="*/ 204627 h 542381"/>
                  <a:gd name="connsiteX14" fmla="*/ 567190 w 640542"/>
                  <a:gd name="connsiteY14" fmla="*/ 286850 h 542381"/>
                  <a:gd name="connsiteX15" fmla="*/ 583036 w 640542"/>
                  <a:gd name="connsiteY15" fmla="*/ 492726 h 542381"/>
                  <a:gd name="connsiteX16" fmla="*/ 425208 w 640542"/>
                  <a:gd name="connsiteY16" fmla="*/ 442621 h 542381"/>
                  <a:gd name="connsiteX17" fmla="*/ 467796 w 640542"/>
                  <a:gd name="connsiteY17" fmla="*/ 374981 h 542381"/>
                  <a:gd name="connsiteX18" fmla="*/ 497859 w 640542"/>
                  <a:gd name="connsiteY18" fmla="*/ 297320 h 542381"/>
                  <a:gd name="connsiteX19" fmla="*/ 475312 w 640542"/>
                  <a:gd name="connsiteY19" fmla="*/ 194606 h 542381"/>
                  <a:gd name="connsiteX20" fmla="*/ 355063 w 640542"/>
                  <a:gd name="connsiteY20" fmla="*/ 69345 h 542381"/>
                  <a:gd name="connsiteX21" fmla="*/ 124583 w 640542"/>
                  <a:gd name="connsiteY21" fmla="*/ 209638 h 542381"/>
                  <a:gd name="connsiteX22" fmla="*/ 119573 w 640542"/>
                  <a:gd name="connsiteY22" fmla="*/ 324878 h 542381"/>
                  <a:gd name="connsiteX23" fmla="*/ 174687 w 640542"/>
                  <a:gd name="connsiteY23" fmla="*/ 422580 h 542381"/>
                  <a:gd name="connsiteX24" fmla="*/ 192224 w 640542"/>
                  <a:gd name="connsiteY24" fmla="*/ 505252 h 542381"/>
                  <a:gd name="connsiteX25" fmla="*/ 46525 w 640542"/>
                  <a:gd name="connsiteY25" fmla="*/ 542381 h 542381"/>
                  <a:gd name="connsiteX0" fmla="*/ 52151 w 646168"/>
                  <a:gd name="connsiteY0" fmla="*/ 542381 h 542381"/>
                  <a:gd name="connsiteX1" fmla="*/ 37518 w 646168"/>
                  <a:gd name="connsiteY1" fmla="*/ 485210 h 542381"/>
                  <a:gd name="connsiteX2" fmla="*/ 30002 w 646168"/>
                  <a:gd name="connsiteY2" fmla="*/ 420075 h 542381"/>
                  <a:gd name="connsiteX3" fmla="*/ 17475 w 646168"/>
                  <a:gd name="connsiteY3" fmla="*/ 367465 h 542381"/>
                  <a:gd name="connsiteX4" fmla="*/ 52548 w 646168"/>
                  <a:gd name="connsiteY4" fmla="*/ 314856 h 542381"/>
                  <a:gd name="connsiteX5" fmla="*/ 52548 w 646168"/>
                  <a:gd name="connsiteY5" fmla="*/ 237195 h 542381"/>
                  <a:gd name="connsiteX6" fmla="*/ 60064 w 646168"/>
                  <a:gd name="connsiteY6" fmla="*/ 167049 h 542381"/>
                  <a:gd name="connsiteX7" fmla="*/ 117311 w 646168"/>
                  <a:gd name="connsiteY7" fmla="*/ 94522 h 542381"/>
                  <a:gd name="connsiteX8" fmla="*/ 177808 w 646168"/>
                  <a:gd name="connsiteY8" fmla="*/ 56820 h 542381"/>
                  <a:gd name="connsiteX9" fmla="*/ 278016 w 646168"/>
                  <a:gd name="connsiteY9" fmla="*/ 21747 h 542381"/>
                  <a:gd name="connsiteX10" fmla="*/ 362378 w 646168"/>
                  <a:gd name="connsiteY10" fmla="*/ 10084 h 542381"/>
                  <a:gd name="connsiteX11" fmla="*/ 513506 w 646168"/>
                  <a:gd name="connsiteY11" fmla="*/ 79367 h 542381"/>
                  <a:gd name="connsiteX12" fmla="*/ 528537 w 646168"/>
                  <a:gd name="connsiteY12" fmla="*/ 146635 h 542381"/>
                  <a:gd name="connsiteX13" fmla="*/ 556094 w 646168"/>
                  <a:gd name="connsiteY13" fmla="*/ 204627 h 542381"/>
                  <a:gd name="connsiteX14" fmla="*/ 572816 w 646168"/>
                  <a:gd name="connsiteY14" fmla="*/ 286850 h 542381"/>
                  <a:gd name="connsiteX15" fmla="*/ 588662 w 646168"/>
                  <a:gd name="connsiteY15" fmla="*/ 492726 h 542381"/>
                  <a:gd name="connsiteX16" fmla="*/ 430834 w 646168"/>
                  <a:gd name="connsiteY16" fmla="*/ 442621 h 542381"/>
                  <a:gd name="connsiteX17" fmla="*/ 473422 w 646168"/>
                  <a:gd name="connsiteY17" fmla="*/ 374981 h 542381"/>
                  <a:gd name="connsiteX18" fmla="*/ 503485 w 646168"/>
                  <a:gd name="connsiteY18" fmla="*/ 297320 h 542381"/>
                  <a:gd name="connsiteX19" fmla="*/ 480938 w 646168"/>
                  <a:gd name="connsiteY19" fmla="*/ 194606 h 542381"/>
                  <a:gd name="connsiteX20" fmla="*/ 360689 w 646168"/>
                  <a:gd name="connsiteY20" fmla="*/ 69345 h 542381"/>
                  <a:gd name="connsiteX21" fmla="*/ 130209 w 646168"/>
                  <a:gd name="connsiteY21" fmla="*/ 209638 h 542381"/>
                  <a:gd name="connsiteX22" fmla="*/ 125199 w 646168"/>
                  <a:gd name="connsiteY22" fmla="*/ 324878 h 542381"/>
                  <a:gd name="connsiteX23" fmla="*/ 180313 w 646168"/>
                  <a:gd name="connsiteY23" fmla="*/ 422580 h 542381"/>
                  <a:gd name="connsiteX24" fmla="*/ 197850 w 646168"/>
                  <a:gd name="connsiteY24" fmla="*/ 505252 h 542381"/>
                  <a:gd name="connsiteX25" fmla="*/ 52151 w 646168"/>
                  <a:gd name="connsiteY25" fmla="*/ 542381 h 542381"/>
                  <a:gd name="connsiteX0" fmla="*/ 52151 w 646168"/>
                  <a:gd name="connsiteY0" fmla="*/ 542381 h 542381"/>
                  <a:gd name="connsiteX1" fmla="*/ 37518 w 646168"/>
                  <a:gd name="connsiteY1" fmla="*/ 485210 h 542381"/>
                  <a:gd name="connsiteX2" fmla="*/ 30002 w 646168"/>
                  <a:gd name="connsiteY2" fmla="*/ 420075 h 542381"/>
                  <a:gd name="connsiteX3" fmla="*/ 17475 w 646168"/>
                  <a:gd name="connsiteY3" fmla="*/ 367465 h 542381"/>
                  <a:gd name="connsiteX4" fmla="*/ 52548 w 646168"/>
                  <a:gd name="connsiteY4" fmla="*/ 314856 h 542381"/>
                  <a:gd name="connsiteX5" fmla="*/ 52548 w 646168"/>
                  <a:gd name="connsiteY5" fmla="*/ 237195 h 542381"/>
                  <a:gd name="connsiteX6" fmla="*/ 60064 w 646168"/>
                  <a:gd name="connsiteY6" fmla="*/ 167049 h 542381"/>
                  <a:gd name="connsiteX7" fmla="*/ 117311 w 646168"/>
                  <a:gd name="connsiteY7" fmla="*/ 94522 h 542381"/>
                  <a:gd name="connsiteX8" fmla="*/ 177808 w 646168"/>
                  <a:gd name="connsiteY8" fmla="*/ 56820 h 542381"/>
                  <a:gd name="connsiteX9" fmla="*/ 278016 w 646168"/>
                  <a:gd name="connsiteY9" fmla="*/ 21747 h 542381"/>
                  <a:gd name="connsiteX10" fmla="*/ 362378 w 646168"/>
                  <a:gd name="connsiteY10" fmla="*/ 10084 h 542381"/>
                  <a:gd name="connsiteX11" fmla="*/ 513506 w 646168"/>
                  <a:gd name="connsiteY11" fmla="*/ 79367 h 542381"/>
                  <a:gd name="connsiteX12" fmla="*/ 528537 w 646168"/>
                  <a:gd name="connsiteY12" fmla="*/ 146635 h 542381"/>
                  <a:gd name="connsiteX13" fmla="*/ 556094 w 646168"/>
                  <a:gd name="connsiteY13" fmla="*/ 204627 h 542381"/>
                  <a:gd name="connsiteX14" fmla="*/ 572816 w 646168"/>
                  <a:gd name="connsiteY14" fmla="*/ 286850 h 542381"/>
                  <a:gd name="connsiteX15" fmla="*/ 588662 w 646168"/>
                  <a:gd name="connsiteY15" fmla="*/ 492726 h 542381"/>
                  <a:gd name="connsiteX16" fmla="*/ 430834 w 646168"/>
                  <a:gd name="connsiteY16" fmla="*/ 442621 h 542381"/>
                  <a:gd name="connsiteX17" fmla="*/ 473422 w 646168"/>
                  <a:gd name="connsiteY17" fmla="*/ 374981 h 542381"/>
                  <a:gd name="connsiteX18" fmla="*/ 503485 w 646168"/>
                  <a:gd name="connsiteY18" fmla="*/ 297320 h 542381"/>
                  <a:gd name="connsiteX19" fmla="*/ 480938 w 646168"/>
                  <a:gd name="connsiteY19" fmla="*/ 194606 h 542381"/>
                  <a:gd name="connsiteX20" fmla="*/ 360689 w 646168"/>
                  <a:gd name="connsiteY20" fmla="*/ 69345 h 542381"/>
                  <a:gd name="connsiteX21" fmla="*/ 130209 w 646168"/>
                  <a:gd name="connsiteY21" fmla="*/ 209638 h 542381"/>
                  <a:gd name="connsiteX22" fmla="*/ 125199 w 646168"/>
                  <a:gd name="connsiteY22" fmla="*/ 324878 h 542381"/>
                  <a:gd name="connsiteX23" fmla="*/ 180313 w 646168"/>
                  <a:gd name="connsiteY23" fmla="*/ 422580 h 542381"/>
                  <a:gd name="connsiteX24" fmla="*/ 197850 w 646168"/>
                  <a:gd name="connsiteY24" fmla="*/ 505252 h 542381"/>
                  <a:gd name="connsiteX25" fmla="*/ 52151 w 646168"/>
                  <a:gd name="connsiteY25" fmla="*/ 542381 h 542381"/>
                  <a:gd name="connsiteX0" fmla="*/ 52151 w 646168"/>
                  <a:gd name="connsiteY0" fmla="*/ 542381 h 542381"/>
                  <a:gd name="connsiteX1" fmla="*/ 37518 w 646168"/>
                  <a:gd name="connsiteY1" fmla="*/ 485210 h 542381"/>
                  <a:gd name="connsiteX2" fmla="*/ 30002 w 646168"/>
                  <a:gd name="connsiteY2" fmla="*/ 420075 h 542381"/>
                  <a:gd name="connsiteX3" fmla="*/ 17475 w 646168"/>
                  <a:gd name="connsiteY3" fmla="*/ 367465 h 542381"/>
                  <a:gd name="connsiteX4" fmla="*/ 52548 w 646168"/>
                  <a:gd name="connsiteY4" fmla="*/ 314856 h 542381"/>
                  <a:gd name="connsiteX5" fmla="*/ 52548 w 646168"/>
                  <a:gd name="connsiteY5" fmla="*/ 237195 h 542381"/>
                  <a:gd name="connsiteX6" fmla="*/ 60064 w 646168"/>
                  <a:gd name="connsiteY6" fmla="*/ 167049 h 542381"/>
                  <a:gd name="connsiteX7" fmla="*/ 117311 w 646168"/>
                  <a:gd name="connsiteY7" fmla="*/ 94522 h 542381"/>
                  <a:gd name="connsiteX8" fmla="*/ 177808 w 646168"/>
                  <a:gd name="connsiteY8" fmla="*/ 56820 h 542381"/>
                  <a:gd name="connsiteX9" fmla="*/ 278016 w 646168"/>
                  <a:gd name="connsiteY9" fmla="*/ 21747 h 542381"/>
                  <a:gd name="connsiteX10" fmla="*/ 362378 w 646168"/>
                  <a:gd name="connsiteY10" fmla="*/ 10084 h 542381"/>
                  <a:gd name="connsiteX11" fmla="*/ 513506 w 646168"/>
                  <a:gd name="connsiteY11" fmla="*/ 79367 h 542381"/>
                  <a:gd name="connsiteX12" fmla="*/ 528537 w 646168"/>
                  <a:gd name="connsiteY12" fmla="*/ 146635 h 542381"/>
                  <a:gd name="connsiteX13" fmla="*/ 556094 w 646168"/>
                  <a:gd name="connsiteY13" fmla="*/ 204627 h 542381"/>
                  <a:gd name="connsiteX14" fmla="*/ 572816 w 646168"/>
                  <a:gd name="connsiteY14" fmla="*/ 286850 h 542381"/>
                  <a:gd name="connsiteX15" fmla="*/ 588662 w 646168"/>
                  <a:gd name="connsiteY15" fmla="*/ 492726 h 542381"/>
                  <a:gd name="connsiteX16" fmla="*/ 430834 w 646168"/>
                  <a:gd name="connsiteY16" fmla="*/ 442621 h 542381"/>
                  <a:gd name="connsiteX17" fmla="*/ 473422 w 646168"/>
                  <a:gd name="connsiteY17" fmla="*/ 374981 h 542381"/>
                  <a:gd name="connsiteX18" fmla="*/ 503485 w 646168"/>
                  <a:gd name="connsiteY18" fmla="*/ 297320 h 542381"/>
                  <a:gd name="connsiteX19" fmla="*/ 480938 w 646168"/>
                  <a:gd name="connsiteY19" fmla="*/ 194606 h 542381"/>
                  <a:gd name="connsiteX20" fmla="*/ 360689 w 646168"/>
                  <a:gd name="connsiteY20" fmla="*/ 69345 h 542381"/>
                  <a:gd name="connsiteX21" fmla="*/ 130209 w 646168"/>
                  <a:gd name="connsiteY21" fmla="*/ 209638 h 542381"/>
                  <a:gd name="connsiteX22" fmla="*/ 125199 w 646168"/>
                  <a:gd name="connsiteY22" fmla="*/ 324878 h 542381"/>
                  <a:gd name="connsiteX23" fmla="*/ 180313 w 646168"/>
                  <a:gd name="connsiteY23" fmla="*/ 422580 h 542381"/>
                  <a:gd name="connsiteX24" fmla="*/ 197850 w 646168"/>
                  <a:gd name="connsiteY24" fmla="*/ 505252 h 542381"/>
                  <a:gd name="connsiteX25" fmla="*/ 52151 w 646168"/>
                  <a:gd name="connsiteY25" fmla="*/ 542381 h 542381"/>
                  <a:gd name="connsiteX0" fmla="*/ 52151 w 646168"/>
                  <a:gd name="connsiteY0" fmla="*/ 542381 h 561227"/>
                  <a:gd name="connsiteX1" fmla="*/ 37518 w 646168"/>
                  <a:gd name="connsiteY1" fmla="*/ 485210 h 561227"/>
                  <a:gd name="connsiteX2" fmla="*/ 30002 w 646168"/>
                  <a:gd name="connsiteY2" fmla="*/ 420075 h 561227"/>
                  <a:gd name="connsiteX3" fmla="*/ 17475 w 646168"/>
                  <a:gd name="connsiteY3" fmla="*/ 367465 h 561227"/>
                  <a:gd name="connsiteX4" fmla="*/ 52548 w 646168"/>
                  <a:gd name="connsiteY4" fmla="*/ 314856 h 561227"/>
                  <a:gd name="connsiteX5" fmla="*/ 52548 w 646168"/>
                  <a:gd name="connsiteY5" fmla="*/ 237195 h 561227"/>
                  <a:gd name="connsiteX6" fmla="*/ 60064 w 646168"/>
                  <a:gd name="connsiteY6" fmla="*/ 167049 h 561227"/>
                  <a:gd name="connsiteX7" fmla="*/ 117311 w 646168"/>
                  <a:gd name="connsiteY7" fmla="*/ 94522 h 561227"/>
                  <a:gd name="connsiteX8" fmla="*/ 177808 w 646168"/>
                  <a:gd name="connsiteY8" fmla="*/ 56820 h 561227"/>
                  <a:gd name="connsiteX9" fmla="*/ 278016 w 646168"/>
                  <a:gd name="connsiteY9" fmla="*/ 21747 h 561227"/>
                  <a:gd name="connsiteX10" fmla="*/ 362378 w 646168"/>
                  <a:gd name="connsiteY10" fmla="*/ 10084 h 561227"/>
                  <a:gd name="connsiteX11" fmla="*/ 513506 w 646168"/>
                  <a:gd name="connsiteY11" fmla="*/ 79367 h 561227"/>
                  <a:gd name="connsiteX12" fmla="*/ 528537 w 646168"/>
                  <a:gd name="connsiteY12" fmla="*/ 146635 h 561227"/>
                  <a:gd name="connsiteX13" fmla="*/ 556094 w 646168"/>
                  <a:gd name="connsiteY13" fmla="*/ 204627 h 561227"/>
                  <a:gd name="connsiteX14" fmla="*/ 572816 w 646168"/>
                  <a:gd name="connsiteY14" fmla="*/ 286850 h 561227"/>
                  <a:gd name="connsiteX15" fmla="*/ 588662 w 646168"/>
                  <a:gd name="connsiteY15" fmla="*/ 492726 h 561227"/>
                  <a:gd name="connsiteX16" fmla="*/ 430834 w 646168"/>
                  <a:gd name="connsiteY16" fmla="*/ 442621 h 561227"/>
                  <a:gd name="connsiteX17" fmla="*/ 473422 w 646168"/>
                  <a:gd name="connsiteY17" fmla="*/ 374981 h 561227"/>
                  <a:gd name="connsiteX18" fmla="*/ 503485 w 646168"/>
                  <a:gd name="connsiteY18" fmla="*/ 297320 h 561227"/>
                  <a:gd name="connsiteX19" fmla="*/ 480938 w 646168"/>
                  <a:gd name="connsiteY19" fmla="*/ 194606 h 561227"/>
                  <a:gd name="connsiteX20" fmla="*/ 360689 w 646168"/>
                  <a:gd name="connsiteY20" fmla="*/ 69345 h 561227"/>
                  <a:gd name="connsiteX21" fmla="*/ 130209 w 646168"/>
                  <a:gd name="connsiteY21" fmla="*/ 209638 h 561227"/>
                  <a:gd name="connsiteX22" fmla="*/ 125199 w 646168"/>
                  <a:gd name="connsiteY22" fmla="*/ 324878 h 561227"/>
                  <a:gd name="connsiteX23" fmla="*/ 180313 w 646168"/>
                  <a:gd name="connsiteY23" fmla="*/ 422580 h 561227"/>
                  <a:gd name="connsiteX24" fmla="*/ 197850 w 646168"/>
                  <a:gd name="connsiteY24" fmla="*/ 505252 h 561227"/>
                  <a:gd name="connsiteX25" fmla="*/ 52151 w 646168"/>
                  <a:gd name="connsiteY25" fmla="*/ 542381 h 56122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 name="connsiteX0" fmla="*/ 52151 w 646168"/>
                  <a:gd name="connsiteY0" fmla="*/ 542381 h 564267"/>
                  <a:gd name="connsiteX1" fmla="*/ 37518 w 646168"/>
                  <a:gd name="connsiteY1" fmla="*/ 485210 h 564267"/>
                  <a:gd name="connsiteX2" fmla="*/ 30002 w 646168"/>
                  <a:gd name="connsiteY2" fmla="*/ 420075 h 564267"/>
                  <a:gd name="connsiteX3" fmla="*/ 17475 w 646168"/>
                  <a:gd name="connsiteY3" fmla="*/ 367465 h 564267"/>
                  <a:gd name="connsiteX4" fmla="*/ 52548 w 646168"/>
                  <a:gd name="connsiteY4" fmla="*/ 314856 h 564267"/>
                  <a:gd name="connsiteX5" fmla="*/ 52548 w 646168"/>
                  <a:gd name="connsiteY5" fmla="*/ 237195 h 564267"/>
                  <a:gd name="connsiteX6" fmla="*/ 60064 w 646168"/>
                  <a:gd name="connsiteY6" fmla="*/ 167049 h 564267"/>
                  <a:gd name="connsiteX7" fmla="*/ 117311 w 646168"/>
                  <a:gd name="connsiteY7" fmla="*/ 94522 h 564267"/>
                  <a:gd name="connsiteX8" fmla="*/ 177808 w 646168"/>
                  <a:gd name="connsiteY8" fmla="*/ 56820 h 564267"/>
                  <a:gd name="connsiteX9" fmla="*/ 278016 w 646168"/>
                  <a:gd name="connsiteY9" fmla="*/ 21747 h 564267"/>
                  <a:gd name="connsiteX10" fmla="*/ 362378 w 646168"/>
                  <a:gd name="connsiteY10" fmla="*/ 10084 h 564267"/>
                  <a:gd name="connsiteX11" fmla="*/ 513506 w 646168"/>
                  <a:gd name="connsiteY11" fmla="*/ 79367 h 564267"/>
                  <a:gd name="connsiteX12" fmla="*/ 528537 w 646168"/>
                  <a:gd name="connsiteY12" fmla="*/ 146635 h 564267"/>
                  <a:gd name="connsiteX13" fmla="*/ 556094 w 646168"/>
                  <a:gd name="connsiteY13" fmla="*/ 204627 h 564267"/>
                  <a:gd name="connsiteX14" fmla="*/ 572816 w 646168"/>
                  <a:gd name="connsiteY14" fmla="*/ 286850 h 564267"/>
                  <a:gd name="connsiteX15" fmla="*/ 588662 w 646168"/>
                  <a:gd name="connsiteY15" fmla="*/ 492726 h 564267"/>
                  <a:gd name="connsiteX16" fmla="*/ 430834 w 646168"/>
                  <a:gd name="connsiteY16" fmla="*/ 442621 h 564267"/>
                  <a:gd name="connsiteX17" fmla="*/ 473422 w 646168"/>
                  <a:gd name="connsiteY17" fmla="*/ 374981 h 564267"/>
                  <a:gd name="connsiteX18" fmla="*/ 503485 w 646168"/>
                  <a:gd name="connsiteY18" fmla="*/ 297320 h 564267"/>
                  <a:gd name="connsiteX19" fmla="*/ 480938 w 646168"/>
                  <a:gd name="connsiteY19" fmla="*/ 194606 h 564267"/>
                  <a:gd name="connsiteX20" fmla="*/ 360689 w 646168"/>
                  <a:gd name="connsiteY20" fmla="*/ 69345 h 564267"/>
                  <a:gd name="connsiteX21" fmla="*/ 130209 w 646168"/>
                  <a:gd name="connsiteY21" fmla="*/ 209638 h 564267"/>
                  <a:gd name="connsiteX22" fmla="*/ 125199 w 646168"/>
                  <a:gd name="connsiteY22" fmla="*/ 324878 h 564267"/>
                  <a:gd name="connsiteX23" fmla="*/ 180313 w 646168"/>
                  <a:gd name="connsiteY23" fmla="*/ 422580 h 564267"/>
                  <a:gd name="connsiteX24" fmla="*/ 197850 w 646168"/>
                  <a:gd name="connsiteY24" fmla="*/ 505252 h 564267"/>
                  <a:gd name="connsiteX25" fmla="*/ 52151 w 646168"/>
                  <a:gd name="connsiteY25" fmla="*/ 542381 h 56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6168" h="564267">
                    <a:moveTo>
                      <a:pt x="52151" y="542381"/>
                    </a:moveTo>
                    <a:cubicBezTo>
                      <a:pt x="23759" y="539458"/>
                      <a:pt x="41209" y="505594"/>
                      <a:pt x="37518" y="485210"/>
                    </a:cubicBezTo>
                    <a:cubicBezTo>
                      <a:pt x="10014" y="476732"/>
                      <a:pt x="-1666" y="452024"/>
                      <a:pt x="30002" y="420075"/>
                    </a:cubicBezTo>
                    <a:cubicBezTo>
                      <a:pt x="2138" y="411939"/>
                      <a:pt x="-14564" y="402630"/>
                      <a:pt x="17475" y="367465"/>
                    </a:cubicBezTo>
                    <a:cubicBezTo>
                      <a:pt x="4270" y="325157"/>
                      <a:pt x="27483" y="308658"/>
                      <a:pt x="52548" y="314856"/>
                    </a:cubicBezTo>
                    <a:cubicBezTo>
                      <a:pt x="53801" y="287716"/>
                      <a:pt x="29864" y="271354"/>
                      <a:pt x="52548" y="237195"/>
                    </a:cubicBezTo>
                    <a:cubicBezTo>
                      <a:pt x="15167" y="228381"/>
                      <a:pt x="10612" y="184306"/>
                      <a:pt x="60064" y="167049"/>
                    </a:cubicBezTo>
                    <a:cubicBezTo>
                      <a:pt x="43428" y="140491"/>
                      <a:pt x="57748" y="71073"/>
                      <a:pt x="117311" y="94522"/>
                    </a:cubicBezTo>
                    <a:cubicBezTo>
                      <a:pt x="101758" y="66873"/>
                      <a:pt x="131448" y="13031"/>
                      <a:pt x="177808" y="56820"/>
                    </a:cubicBezTo>
                    <a:cubicBezTo>
                      <a:pt x="168348" y="11791"/>
                      <a:pt x="254138" y="-14187"/>
                      <a:pt x="278016" y="21747"/>
                    </a:cubicBezTo>
                    <a:cubicBezTo>
                      <a:pt x="298993" y="-1191"/>
                      <a:pt x="334257" y="-7459"/>
                      <a:pt x="362378" y="10084"/>
                    </a:cubicBezTo>
                    <a:cubicBezTo>
                      <a:pt x="419898" y="4603"/>
                      <a:pt x="491705" y="6267"/>
                      <a:pt x="513506" y="79367"/>
                    </a:cubicBezTo>
                    <a:cubicBezTo>
                      <a:pt x="530422" y="85121"/>
                      <a:pt x="547339" y="128974"/>
                      <a:pt x="528537" y="146635"/>
                    </a:cubicBezTo>
                    <a:cubicBezTo>
                      <a:pt x="547248" y="144534"/>
                      <a:pt x="565958" y="163865"/>
                      <a:pt x="556094" y="204627"/>
                    </a:cubicBezTo>
                    <a:cubicBezTo>
                      <a:pt x="575956" y="227272"/>
                      <a:pt x="598198" y="257061"/>
                      <a:pt x="572816" y="286850"/>
                    </a:cubicBezTo>
                    <a:cubicBezTo>
                      <a:pt x="628104" y="319756"/>
                      <a:pt x="697680" y="431245"/>
                      <a:pt x="588662" y="492726"/>
                    </a:cubicBezTo>
                    <a:cubicBezTo>
                      <a:pt x="531290" y="552224"/>
                      <a:pt x="464393" y="540286"/>
                      <a:pt x="430834" y="442621"/>
                    </a:cubicBezTo>
                    <a:lnTo>
                      <a:pt x="473422" y="374981"/>
                    </a:lnTo>
                    <a:lnTo>
                      <a:pt x="503485" y="297320"/>
                    </a:lnTo>
                    <a:cubicBezTo>
                      <a:pt x="479300" y="274988"/>
                      <a:pt x="469404" y="238369"/>
                      <a:pt x="480938" y="194606"/>
                    </a:cubicBezTo>
                    <a:cubicBezTo>
                      <a:pt x="452761" y="138564"/>
                      <a:pt x="415060" y="108718"/>
                      <a:pt x="360689" y="69345"/>
                    </a:cubicBezTo>
                    <a:cubicBezTo>
                      <a:pt x="293387" y="147065"/>
                      <a:pt x="173699" y="241455"/>
                      <a:pt x="130209" y="209638"/>
                    </a:cubicBezTo>
                    <a:lnTo>
                      <a:pt x="125199" y="324878"/>
                    </a:lnTo>
                    <a:cubicBezTo>
                      <a:pt x="155476" y="357445"/>
                      <a:pt x="176229" y="390013"/>
                      <a:pt x="180313" y="422580"/>
                    </a:cubicBezTo>
                    <a:lnTo>
                      <a:pt x="197850" y="505252"/>
                    </a:lnTo>
                    <a:cubicBezTo>
                      <a:pt x="154046" y="536678"/>
                      <a:pt x="115005" y="596680"/>
                      <a:pt x="52151" y="542381"/>
                    </a:cubicBezTo>
                    <a:close/>
                  </a:path>
                </a:pathLst>
              </a:custGeom>
              <a:gradFill flip="none" rotWithShape="1">
                <a:gsLst>
                  <a:gs pos="58000">
                    <a:schemeClr val="bg1">
                      <a:lumMod val="75000"/>
                    </a:schemeClr>
                  </a:gs>
                  <a:gs pos="7000">
                    <a:schemeClr val="bg1">
                      <a:lumMod val="5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2" name="Group 131"/>
            <p:cNvGrpSpPr/>
            <p:nvPr/>
          </p:nvGrpSpPr>
          <p:grpSpPr>
            <a:xfrm>
              <a:off x="2634547" y="3089850"/>
              <a:ext cx="1167646" cy="1028480"/>
              <a:chOff x="3565342" y="1375014"/>
              <a:chExt cx="1530667" cy="1348232"/>
            </a:xfrm>
          </p:grpSpPr>
          <p:sp>
            <p:nvSpPr>
              <p:cNvPr id="118" name="Oval 117"/>
              <p:cNvSpPr/>
              <p:nvPr/>
            </p:nvSpPr>
            <p:spPr>
              <a:xfrm>
                <a:off x="3565342" y="2193924"/>
                <a:ext cx="1530667" cy="529322"/>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a:off x="3966004" y="1806495"/>
                <a:ext cx="728564" cy="686946"/>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2516877">
                <a:off x="4055269" y="1921509"/>
                <a:ext cx="76200" cy="2698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rot="2516877">
                <a:off x="4011089" y="1970447"/>
                <a:ext cx="76200" cy="2698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rot="7916877">
                <a:off x="4531520" y="1925742"/>
                <a:ext cx="76200" cy="2698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rot="7916877">
                <a:off x="4571783" y="1977400"/>
                <a:ext cx="76200" cy="2698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Isosceles Triangle 21"/>
              <p:cNvSpPr/>
              <p:nvPr/>
            </p:nvSpPr>
            <p:spPr>
              <a:xfrm rot="10800000">
                <a:off x="4180077" y="1832140"/>
                <a:ext cx="284013" cy="220773"/>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4086226" y="1402767"/>
                <a:ext cx="476252" cy="471054"/>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4090071" y="1375014"/>
                <a:ext cx="488621" cy="279954"/>
              </a:xfrm>
              <a:custGeom>
                <a:avLst/>
                <a:gdLst>
                  <a:gd name="connsiteX0" fmla="*/ 0 w 626727"/>
                  <a:gd name="connsiteY0" fmla="*/ 0 h 381000"/>
                  <a:gd name="connsiteX1" fmla="*/ 626727 w 626727"/>
                  <a:gd name="connsiteY1" fmla="*/ 0 h 381000"/>
                  <a:gd name="connsiteX2" fmla="*/ 626727 w 626727"/>
                  <a:gd name="connsiteY2" fmla="*/ 381000 h 381000"/>
                  <a:gd name="connsiteX3" fmla="*/ 0 w 626727"/>
                  <a:gd name="connsiteY3" fmla="*/ 381000 h 381000"/>
                  <a:gd name="connsiteX4" fmla="*/ 0 w 626727"/>
                  <a:gd name="connsiteY4" fmla="*/ 0 h 381000"/>
                  <a:gd name="connsiteX0" fmla="*/ 0 w 626727"/>
                  <a:gd name="connsiteY0" fmla="*/ 0 h 381000"/>
                  <a:gd name="connsiteX1" fmla="*/ 626727 w 626727"/>
                  <a:gd name="connsiteY1" fmla="*/ 0 h 381000"/>
                  <a:gd name="connsiteX2" fmla="*/ 626727 w 626727"/>
                  <a:gd name="connsiteY2" fmla="*/ 381000 h 381000"/>
                  <a:gd name="connsiteX3" fmla="*/ 71437 w 626727"/>
                  <a:gd name="connsiteY3" fmla="*/ 321469 h 381000"/>
                  <a:gd name="connsiteX4" fmla="*/ 0 w 626727"/>
                  <a:gd name="connsiteY4" fmla="*/ 0 h 381000"/>
                  <a:gd name="connsiteX0" fmla="*/ 383381 w 555290"/>
                  <a:gd name="connsiteY0" fmla="*/ 126207 h 381000"/>
                  <a:gd name="connsiteX1" fmla="*/ 555290 w 555290"/>
                  <a:gd name="connsiteY1" fmla="*/ 0 h 381000"/>
                  <a:gd name="connsiteX2" fmla="*/ 555290 w 555290"/>
                  <a:gd name="connsiteY2" fmla="*/ 381000 h 381000"/>
                  <a:gd name="connsiteX3" fmla="*/ 0 w 555290"/>
                  <a:gd name="connsiteY3" fmla="*/ 321469 h 381000"/>
                  <a:gd name="connsiteX4" fmla="*/ 383381 w 555290"/>
                  <a:gd name="connsiteY4"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203299 w 555290"/>
                  <a:gd name="connsiteY3" fmla="*/ 342900 h 381000"/>
                  <a:gd name="connsiteX4" fmla="*/ 0 w 555290"/>
                  <a:gd name="connsiteY4" fmla="*/ 321469 h 381000"/>
                  <a:gd name="connsiteX5" fmla="*/ 383381 w 555290"/>
                  <a:gd name="connsiteY5"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248543 w 555290"/>
                  <a:gd name="connsiteY3" fmla="*/ 233362 h 381000"/>
                  <a:gd name="connsiteX4" fmla="*/ 0 w 555290"/>
                  <a:gd name="connsiteY4" fmla="*/ 321469 h 381000"/>
                  <a:gd name="connsiteX5" fmla="*/ 383381 w 555290"/>
                  <a:gd name="connsiteY5"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300930 w 555290"/>
                  <a:gd name="connsiteY3" fmla="*/ 261938 h 381000"/>
                  <a:gd name="connsiteX4" fmla="*/ 248543 w 555290"/>
                  <a:gd name="connsiteY4" fmla="*/ 233362 h 381000"/>
                  <a:gd name="connsiteX5" fmla="*/ 0 w 555290"/>
                  <a:gd name="connsiteY5" fmla="*/ 321469 h 381000"/>
                  <a:gd name="connsiteX6" fmla="*/ 383381 w 555290"/>
                  <a:gd name="connsiteY6"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222349 w 555290"/>
                  <a:gd name="connsiteY3" fmla="*/ 280988 h 381000"/>
                  <a:gd name="connsiteX4" fmla="*/ 248543 w 555290"/>
                  <a:gd name="connsiteY4" fmla="*/ 233362 h 381000"/>
                  <a:gd name="connsiteX5" fmla="*/ 0 w 555290"/>
                  <a:gd name="connsiteY5" fmla="*/ 321469 h 381000"/>
                  <a:gd name="connsiteX6" fmla="*/ 383381 w 555290"/>
                  <a:gd name="connsiteY6"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305693 w 555290"/>
                  <a:gd name="connsiteY3" fmla="*/ 302419 h 381000"/>
                  <a:gd name="connsiteX4" fmla="*/ 222349 w 555290"/>
                  <a:gd name="connsiteY4" fmla="*/ 280988 h 381000"/>
                  <a:gd name="connsiteX5" fmla="*/ 248543 w 555290"/>
                  <a:gd name="connsiteY5" fmla="*/ 233362 h 381000"/>
                  <a:gd name="connsiteX6" fmla="*/ 0 w 555290"/>
                  <a:gd name="connsiteY6" fmla="*/ 321469 h 381000"/>
                  <a:gd name="connsiteX7" fmla="*/ 383381 w 555290"/>
                  <a:gd name="connsiteY7" fmla="*/ 126207 h 381000"/>
                  <a:gd name="connsiteX0" fmla="*/ 383381 w 555290"/>
                  <a:gd name="connsiteY0" fmla="*/ 126207 h 381000"/>
                  <a:gd name="connsiteX1" fmla="*/ 555290 w 555290"/>
                  <a:gd name="connsiteY1" fmla="*/ 0 h 381000"/>
                  <a:gd name="connsiteX2" fmla="*/ 555290 w 555290"/>
                  <a:gd name="connsiteY2" fmla="*/ 381000 h 381000"/>
                  <a:gd name="connsiteX3" fmla="*/ 348556 w 555290"/>
                  <a:gd name="connsiteY3" fmla="*/ 223838 h 381000"/>
                  <a:gd name="connsiteX4" fmla="*/ 222349 w 555290"/>
                  <a:gd name="connsiteY4" fmla="*/ 280988 h 381000"/>
                  <a:gd name="connsiteX5" fmla="*/ 248543 w 555290"/>
                  <a:gd name="connsiteY5" fmla="*/ 233362 h 381000"/>
                  <a:gd name="connsiteX6" fmla="*/ 0 w 555290"/>
                  <a:gd name="connsiteY6" fmla="*/ 321469 h 381000"/>
                  <a:gd name="connsiteX7" fmla="*/ 383381 w 555290"/>
                  <a:gd name="connsiteY7" fmla="*/ 126207 h 381000"/>
                  <a:gd name="connsiteX0" fmla="*/ 383381 w 555290"/>
                  <a:gd name="connsiteY0" fmla="*/ 126207 h 366712"/>
                  <a:gd name="connsiteX1" fmla="*/ 555290 w 555290"/>
                  <a:gd name="connsiteY1" fmla="*/ 0 h 366712"/>
                  <a:gd name="connsiteX2" fmla="*/ 467184 w 555290"/>
                  <a:gd name="connsiteY2" fmla="*/ 366712 h 366712"/>
                  <a:gd name="connsiteX3" fmla="*/ 348556 w 555290"/>
                  <a:gd name="connsiteY3" fmla="*/ 223838 h 366712"/>
                  <a:gd name="connsiteX4" fmla="*/ 222349 w 555290"/>
                  <a:gd name="connsiteY4" fmla="*/ 280988 h 366712"/>
                  <a:gd name="connsiteX5" fmla="*/ 248543 w 555290"/>
                  <a:gd name="connsiteY5" fmla="*/ 233362 h 366712"/>
                  <a:gd name="connsiteX6" fmla="*/ 0 w 555290"/>
                  <a:gd name="connsiteY6" fmla="*/ 321469 h 366712"/>
                  <a:gd name="connsiteX7" fmla="*/ 383381 w 555290"/>
                  <a:gd name="connsiteY7" fmla="*/ 126207 h 366712"/>
                  <a:gd name="connsiteX0" fmla="*/ 383381 w 555724"/>
                  <a:gd name="connsiteY0" fmla="*/ 128588 h 369093"/>
                  <a:gd name="connsiteX1" fmla="*/ 555290 w 555724"/>
                  <a:gd name="connsiteY1" fmla="*/ 2381 h 369093"/>
                  <a:gd name="connsiteX2" fmla="*/ 555724 w 555724"/>
                  <a:gd name="connsiteY2" fmla="*/ 0 h 369093"/>
                  <a:gd name="connsiteX3" fmla="*/ 467184 w 555724"/>
                  <a:gd name="connsiteY3" fmla="*/ 369093 h 369093"/>
                  <a:gd name="connsiteX4" fmla="*/ 348556 w 555724"/>
                  <a:gd name="connsiteY4" fmla="*/ 226219 h 369093"/>
                  <a:gd name="connsiteX5" fmla="*/ 222349 w 555724"/>
                  <a:gd name="connsiteY5" fmla="*/ 283369 h 369093"/>
                  <a:gd name="connsiteX6" fmla="*/ 248543 w 555724"/>
                  <a:gd name="connsiteY6" fmla="*/ 235743 h 369093"/>
                  <a:gd name="connsiteX7" fmla="*/ 0 w 555724"/>
                  <a:gd name="connsiteY7" fmla="*/ 323850 h 369093"/>
                  <a:gd name="connsiteX8" fmla="*/ 383381 w 555724"/>
                  <a:gd name="connsiteY8" fmla="*/ 128588 h 369093"/>
                  <a:gd name="connsiteX0" fmla="*/ 383381 w 557162"/>
                  <a:gd name="connsiteY0" fmla="*/ 126207 h 366712"/>
                  <a:gd name="connsiteX1" fmla="*/ 555290 w 557162"/>
                  <a:gd name="connsiteY1" fmla="*/ 0 h 366712"/>
                  <a:gd name="connsiteX2" fmla="*/ 467184 w 557162"/>
                  <a:gd name="connsiteY2" fmla="*/ 366712 h 366712"/>
                  <a:gd name="connsiteX3" fmla="*/ 348556 w 557162"/>
                  <a:gd name="connsiteY3" fmla="*/ 223838 h 366712"/>
                  <a:gd name="connsiteX4" fmla="*/ 222349 w 557162"/>
                  <a:gd name="connsiteY4" fmla="*/ 280988 h 366712"/>
                  <a:gd name="connsiteX5" fmla="*/ 248543 w 557162"/>
                  <a:gd name="connsiteY5" fmla="*/ 233362 h 366712"/>
                  <a:gd name="connsiteX6" fmla="*/ 0 w 557162"/>
                  <a:gd name="connsiteY6" fmla="*/ 321469 h 366712"/>
                  <a:gd name="connsiteX7" fmla="*/ 383381 w 557162"/>
                  <a:gd name="connsiteY7" fmla="*/ 126207 h 366712"/>
                  <a:gd name="connsiteX0" fmla="*/ 383381 w 467184"/>
                  <a:gd name="connsiteY0" fmla="*/ 0 h 240505"/>
                  <a:gd name="connsiteX1" fmla="*/ 467184 w 467184"/>
                  <a:gd name="connsiteY1" fmla="*/ 240505 h 240505"/>
                  <a:gd name="connsiteX2" fmla="*/ 348556 w 467184"/>
                  <a:gd name="connsiteY2" fmla="*/ 97631 h 240505"/>
                  <a:gd name="connsiteX3" fmla="*/ 222349 w 467184"/>
                  <a:gd name="connsiteY3" fmla="*/ 154781 h 240505"/>
                  <a:gd name="connsiteX4" fmla="*/ 248543 w 467184"/>
                  <a:gd name="connsiteY4" fmla="*/ 107155 h 240505"/>
                  <a:gd name="connsiteX5" fmla="*/ 0 w 467184"/>
                  <a:gd name="connsiteY5" fmla="*/ 195262 h 240505"/>
                  <a:gd name="connsiteX6" fmla="*/ 383381 w 467184"/>
                  <a:gd name="connsiteY6" fmla="*/ 0 h 240505"/>
                  <a:gd name="connsiteX0" fmla="*/ 383409 w 467212"/>
                  <a:gd name="connsiteY0" fmla="*/ 0 h 240505"/>
                  <a:gd name="connsiteX1" fmla="*/ 467212 w 467212"/>
                  <a:gd name="connsiteY1" fmla="*/ 240505 h 240505"/>
                  <a:gd name="connsiteX2" fmla="*/ 348584 w 467212"/>
                  <a:gd name="connsiteY2" fmla="*/ 97631 h 240505"/>
                  <a:gd name="connsiteX3" fmla="*/ 222377 w 467212"/>
                  <a:gd name="connsiteY3" fmla="*/ 154781 h 240505"/>
                  <a:gd name="connsiteX4" fmla="*/ 248571 w 467212"/>
                  <a:gd name="connsiteY4" fmla="*/ 107155 h 240505"/>
                  <a:gd name="connsiteX5" fmla="*/ 28 w 467212"/>
                  <a:gd name="connsiteY5" fmla="*/ 195262 h 240505"/>
                  <a:gd name="connsiteX6" fmla="*/ 383409 w 467212"/>
                  <a:gd name="connsiteY6" fmla="*/ 0 h 240505"/>
                  <a:gd name="connsiteX0" fmla="*/ 383407 w 467210"/>
                  <a:gd name="connsiteY0" fmla="*/ 59399 h 299904"/>
                  <a:gd name="connsiteX1" fmla="*/ 467210 w 467210"/>
                  <a:gd name="connsiteY1" fmla="*/ 299904 h 299904"/>
                  <a:gd name="connsiteX2" fmla="*/ 348582 w 467210"/>
                  <a:gd name="connsiteY2" fmla="*/ 157030 h 299904"/>
                  <a:gd name="connsiteX3" fmla="*/ 222375 w 467210"/>
                  <a:gd name="connsiteY3" fmla="*/ 214180 h 299904"/>
                  <a:gd name="connsiteX4" fmla="*/ 248569 w 467210"/>
                  <a:gd name="connsiteY4" fmla="*/ 166554 h 299904"/>
                  <a:gd name="connsiteX5" fmla="*/ 26 w 467210"/>
                  <a:gd name="connsiteY5" fmla="*/ 254661 h 299904"/>
                  <a:gd name="connsiteX6" fmla="*/ 383407 w 467210"/>
                  <a:gd name="connsiteY6" fmla="*/ 59399 h 299904"/>
                  <a:gd name="connsiteX0" fmla="*/ 383407 w 467210"/>
                  <a:gd name="connsiteY0" fmla="*/ 51992 h 292497"/>
                  <a:gd name="connsiteX1" fmla="*/ 467210 w 467210"/>
                  <a:gd name="connsiteY1" fmla="*/ 292497 h 292497"/>
                  <a:gd name="connsiteX2" fmla="*/ 348582 w 467210"/>
                  <a:gd name="connsiteY2" fmla="*/ 149623 h 292497"/>
                  <a:gd name="connsiteX3" fmla="*/ 222375 w 467210"/>
                  <a:gd name="connsiteY3" fmla="*/ 206773 h 292497"/>
                  <a:gd name="connsiteX4" fmla="*/ 248569 w 467210"/>
                  <a:gd name="connsiteY4" fmla="*/ 159147 h 292497"/>
                  <a:gd name="connsiteX5" fmla="*/ 26 w 467210"/>
                  <a:gd name="connsiteY5" fmla="*/ 247254 h 292497"/>
                  <a:gd name="connsiteX6" fmla="*/ 383407 w 467210"/>
                  <a:gd name="connsiteY6" fmla="*/ 51992 h 292497"/>
                  <a:gd name="connsiteX0" fmla="*/ 373882 w 467210"/>
                  <a:gd name="connsiteY0" fmla="*/ 53736 h 287097"/>
                  <a:gd name="connsiteX1" fmla="*/ 467210 w 467210"/>
                  <a:gd name="connsiteY1" fmla="*/ 287097 h 287097"/>
                  <a:gd name="connsiteX2" fmla="*/ 348582 w 467210"/>
                  <a:gd name="connsiteY2" fmla="*/ 144223 h 287097"/>
                  <a:gd name="connsiteX3" fmla="*/ 222375 w 467210"/>
                  <a:gd name="connsiteY3" fmla="*/ 201373 h 287097"/>
                  <a:gd name="connsiteX4" fmla="*/ 248569 w 467210"/>
                  <a:gd name="connsiteY4" fmla="*/ 153747 h 287097"/>
                  <a:gd name="connsiteX5" fmla="*/ 26 w 467210"/>
                  <a:gd name="connsiteY5" fmla="*/ 241854 h 287097"/>
                  <a:gd name="connsiteX6" fmla="*/ 373882 w 467210"/>
                  <a:gd name="connsiteY6" fmla="*/ 53736 h 287097"/>
                  <a:gd name="connsiteX0" fmla="*/ 373882 w 467210"/>
                  <a:gd name="connsiteY0" fmla="*/ 53736 h 287097"/>
                  <a:gd name="connsiteX1" fmla="*/ 467210 w 467210"/>
                  <a:gd name="connsiteY1" fmla="*/ 287097 h 287097"/>
                  <a:gd name="connsiteX2" fmla="*/ 348582 w 467210"/>
                  <a:gd name="connsiteY2" fmla="*/ 144223 h 287097"/>
                  <a:gd name="connsiteX3" fmla="*/ 222375 w 467210"/>
                  <a:gd name="connsiteY3" fmla="*/ 201373 h 287097"/>
                  <a:gd name="connsiteX4" fmla="*/ 248569 w 467210"/>
                  <a:gd name="connsiteY4" fmla="*/ 153747 h 287097"/>
                  <a:gd name="connsiteX5" fmla="*/ 26 w 467210"/>
                  <a:gd name="connsiteY5" fmla="*/ 241854 h 287097"/>
                  <a:gd name="connsiteX6" fmla="*/ 373882 w 467210"/>
                  <a:gd name="connsiteY6" fmla="*/ 53736 h 287097"/>
                  <a:gd name="connsiteX0" fmla="*/ 373882 w 479116"/>
                  <a:gd name="connsiteY0" fmla="*/ 53736 h 279954"/>
                  <a:gd name="connsiteX1" fmla="*/ 479116 w 479116"/>
                  <a:gd name="connsiteY1" fmla="*/ 279954 h 279954"/>
                  <a:gd name="connsiteX2" fmla="*/ 348582 w 479116"/>
                  <a:gd name="connsiteY2" fmla="*/ 144223 h 279954"/>
                  <a:gd name="connsiteX3" fmla="*/ 222375 w 479116"/>
                  <a:gd name="connsiteY3" fmla="*/ 201373 h 279954"/>
                  <a:gd name="connsiteX4" fmla="*/ 248569 w 479116"/>
                  <a:gd name="connsiteY4" fmla="*/ 153747 h 279954"/>
                  <a:gd name="connsiteX5" fmla="*/ 26 w 479116"/>
                  <a:gd name="connsiteY5" fmla="*/ 241854 h 279954"/>
                  <a:gd name="connsiteX6" fmla="*/ 373882 w 479116"/>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 name="connsiteX0" fmla="*/ 373882 w 488621"/>
                  <a:gd name="connsiteY0" fmla="*/ 53736 h 279954"/>
                  <a:gd name="connsiteX1" fmla="*/ 479116 w 488621"/>
                  <a:gd name="connsiteY1" fmla="*/ 279954 h 279954"/>
                  <a:gd name="connsiteX2" fmla="*/ 348582 w 488621"/>
                  <a:gd name="connsiteY2" fmla="*/ 144223 h 279954"/>
                  <a:gd name="connsiteX3" fmla="*/ 222375 w 488621"/>
                  <a:gd name="connsiteY3" fmla="*/ 201373 h 279954"/>
                  <a:gd name="connsiteX4" fmla="*/ 248569 w 488621"/>
                  <a:gd name="connsiteY4" fmla="*/ 153747 h 279954"/>
                  <a:gd name="connsiteX5" fmla="*/ 26 w 488621"/>
                  <a:gd name="connsiteY5" fmla="*/ 241854 h 279954"/>
                  <a:gd name="connsiteX6" fmla="*/ 373882 w 488621"/>
                  <a:gd name="connsiteY6" fmla="*/ 53736 h 2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21" h="279954">
                    <a:moveTo>
                      <a:pt x="373882" y="53736"/>
                    </a:moveTo>
                    <a:cubicBezTo>
                      <a:pt x="500241" y="76754"/>
                      <a:pt x="498013" y="216454"/>
                      <a:pt x="479116" y="279954"/>
                    </a:cubicBezTo>
                    <a:cubicBezTo>
                      <a:pt x="387980" y="256141"/>
                      <a:pt x="349230" y="218042"/>
                      <a:pt x="348582" y="144223"/>
                    </a:cubicBezTo>
                    <a:cubicBezTo>
                      <a:pt x="311275" y="179941"/>
                      <a:pt x="271588" y="196611"/>
                      <a:pt x="222375" y="201373"/>
                    </a:cubicBezTo>
                    <a:lnTo>
                      <a:pt x="248569" y="153747"/>
                    </a:lnTo>
                    <a:cubicBezTo>
                      <a:pt x="165721" y="192641"/>
                      <a:pt x="85255" y="226772"/>
                      <a:pt x="26" y="241854"/>
                    </a:cubicBezTo>
                    <a:cubicBezTo>
                      <a:pt x="-3149" y="-1827"/>
                      <a:pt x="281807" y="-55008"/>
                      <a:pt x="373882" y="53736"/>
                    </a:cubicBezTo>
                    <a:close/>
                  </a:path>
                </a:pathLst>
              </a:custGeom>
              <a:gradFill flip="none" rotWithShape="1">
                <a:gsLst>
                  <a:gs pos="98000">
                    <a:srgbClr val="040404"/>
                  </a:gs>
                  <a:gs pos="3000">
                    <a:srgbClr val="3B3B3B"/>
                  </a:gs>
                </a:gsLst>
                <a:lin ang="7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7" name="Group 36"/>
              <p:cNvGrpSpPr/>
              <p:nvPr/>
            </p:nvGrpSpPr>
            <p:grpSpPr>
              <a:xfrm>
                <a:off x="4224340" y="1586620"/>
                <a:ext cx="202889" cy="186779"/>
                <a:chOff x="2645563" y="612170"/>
                <a:chExt cx="202889" cy="186780"/>
              </a:xfrm>
              <a:solidFill>
                <a:schemeClr val="tx1">
                  <a:lumMod val="75000"/>
                  <a:lumOff val="25000"/>
                </a:schemeClr>
              </a:solidFill>
            </p:grpSpPr>
            <p:sp>
              <p:nvSpPr>
                <p:cNvPr id="38" name="Oval 37"/>
                <p:cNvSpPr/>
                <p:nvPr/>
              </p:nvSpPr>
              <p:spPr>
                <a:xfrm>
                  <a:off x="2802733" y="612170"/>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p:cNvSpPr/>
                <p:nvPr/>
              </p:nvSpPr>
              <p:spPr>
                <a:xfrm>
                  <a:off x="2645563" y="616948"/>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ounded Rectangle 39"/>
                <p:cNvSpPr/>
                <p:nvPr/>
              </p:nvSpPr>
              <p:spPr>
                <a:xfrm flipH="1" flipV="1">
                  <a:off x="2696850" y="771993"/>
                  <a:ext cx="97463" cy="2695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 name="Rectangle 2"/>
              <p:cNvSpPr/>
              <p:nvPr/>
            </p:nvSpPr>
            <p:spPr>
              <a:xfrm>
                <a:off x="3980780" y="1827661"/>
                <a:ext cx="693749" cy="740246"/>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042" h="663499">
                    <a:moveTo>
                      <a:pt x="179012" y="4763"/>
                    </a:moveTo>
                    <a:cubicBezTo>
                      <a:pt x="245871" y="54670"/>
                      <a:pt x="318145" y="189638"/>
                      <a:pt x="315340" y="180307"/>
                    </a:cubicBezTo>
                    <a:cubicBezTo>
                      <a:pt x="310380" y="177379"/>
                      <a:pt x="389819" y="49660"/>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flip="none" rotWithShape="1">
                <a:gsLst>
                  <a:gs pos="98000">
                    <a:srgbClr val="9A003E"/>
                  </a:gs>
                  <a:gs pos="3000">
                    <a:srgbClr val="FF0505"/>
                  </a:gs>
                </a:gsLst>
                <a:path path="circle">
                  <a:fillToRect l="50000" t="50000" r="50000" b="50000"/>
                </a:path>
                <a:tileRect/>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02" name="Group 3101"/>
            <p:cNvGrpSpPr/>
            <p:nvPr/>
          </p:nvGrpSpPr>
          <p:grpSpPr>
            <a:xfrm>
              <a:off x="3588643" y="5550911"/>
              <a:ext cx="1167646" cy="1186368"/>
              <a:chOff x="4816142" y="4601259"/>
              <a:chExt cx="1530691" cy="1555222"/>
            </a:xfrm>
          </p:grpSpPr>
          <p:sp>
            <p:nvSpPr>
              <p:cNvPr id="126" name="Oval 125"/>
              <p:cNvSpPr/>
              <p:nvPr/>
            </p:nvSpPr>
            <p:spPr>
              <a:xfrm>
                <a:off x="4816142" y="5627154"/>
                <a:ext cx="1530691" cy="529327"/>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9" name="Group 78"/>
              <p:cNvGrpSpPr/>
              <p:nvPr/>
            </p:nvGrpSpPr>
            <p:grpSpPr>
              <a:xfrm>
                <a:off x="5126505" y="5111479"/>
                <a:ext cx="871483" cy="901751"/>
                <a:chOff x="2971800" y="819229"/>
                <a:chExt cx="659560" cy="682469"/>
              </a:xfrm>
            </p:grpSpPr>
            <p:sp>
              <p:nvSpPr>
                <p:cNvPr id="80" name="Oval 79"/>
                <p:cNvSpPr/>
                <p:nvPr/>
              </p:nvSpPr>
              <p:spPr>
                <a:xfrm>
                  <a:off x="2971800" y="819229"/>
                  <a:ext cx="659560" cy="615725"/>
                </a:xfrm>
                <a:prstGeom prst="ellipse">
                  <a:avLst/>
                </a:prstGeom>
                <a:solidFill>
                  <a:srgbClr val="1F4A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Rectangle 2"/>
                <p:cNvSpPr/>
                <p:nvPr/>
              </p:nvSpPr>
              <p:spPr>
                <a:xfrm>
                  <a:off x="2985178" y="838199"/>
                  <a:ext cx="628042" cy="663499"/>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042" h="663499">
                      <a:moveTo>
                        <a:pt x="179012" y="4763"/>
                      </a:moveTo>
                      <a:cubicBezTo>
                        <a:pt x="245871" y="54670"/>
                        <a:pt x="318145" y="189638"/>
                        <a:pt x="315340" y="180307"/>
                      </a:cubicBezTo>
                      <a:cubicBezTo>
                        <a:pt x="310380" y="177379"/>
                        <a:pt x="389819" y="49660"/>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a:gsLst>
                    <a:gs pos="0">
                      <a:schemeClr val="tx2">
                        <a:lumMod val="60000"/>
                        <a:lumOff val="40000"/>
                      </a:schemeClr>
                    </a:gs>
                    <a:gs pos="95000">
                      <a:schemeClr val="tx2">
                        <a:lumMod val="75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8" name="Rectangle 77"/>
              <p:cNvSpPr/>
              <p:nvPr/>
            </p:nvSpPr>
            <p:spPr>
              <a:xfrm>
                <a:off x="5345996" y="5145927"/>
                <a:ext cx="414345" cy="227076"/>
              </a:xfrm>
              <a:custGeom>
                <a:avLst/>
                <a:gdLst>
                  <a:gd name="connsiteX0" fmla="*/ 0 w 701516"/>
                  <a:gd name="connsiteY0" fmla="*/ 0 h 489011"/>
                  <a:gd name="connsiteX1" fmla="*/ 701516 w 701516"/>
                  <a:gd name="connsiteY1" fmla="*/ 0 h 489011"/>
                  <a:gd name="connsiteX2" fmla="*/ 701516 w 701516"/>
                  <a:gd name="connsiteY2" fmla="*/ 489011 h 489011"/>
                  <a:gd name="connsiteX3" fmla="*/ 0 w 701516"/>
                  <a:gd name="connsiteY3" fmla="*/ 489011 h 489011"/>
                  <a:gd name="connsiteX4" fmla="*/ 0 w 701516"/>
                  <a:gd name="connsiteY4" fmla="*/ 0 h 489011"/>
                  <a:gd name="connsiteX0" fmla="*/ 0 w 701516"/>
                  <a:gd name="connsiteY0" fmla="*/ 0 h 489011"/>
                  <a:gd name="connsiteX1" fmla="*/ 472916 w 701516"/>
                  <a:gd name="connsiteY1" fmla="*/ 116681 h 489011"/>
                  <a:gd name="connsiteX2" fmla="*/ 701516 w 701516"/>
                  <a:gd name="connsiteY2" fmla="*/ 489011 h 489011"/>
                  <a:gd name="connsiteX3" fmla="*/ 0 w 701516"/>
                  <a:gd name="connsiteY3" fmla="*/ 489011 h 489011"/>
                  <a:gd name="connsiteX4" fmla="*/ 0 w 701516"/>
                  <a:gd name="connsiteY4" fmla="*/ 0 h 489011"/>
                  <a:gd name="connsiteX0" fmla="*/ 0 w 472916"/>
                  <a:gd name="connsiteY0" fmla="*/ 0 h 489011"/>
                  <a:gd name="connsiteX1" fmla="*/ 472916 w 472916"/>
                  <a:gd name="connsiteY1" fmla="*/ 116681 h 489011"/>
                  <a:gd name="connsiteX2" fmla="*/ 308610 w 472916"/>
                  <a:gd name="connsiteY2" fmla="*/ 353280 h 489011"/>
                  <a:gd name="connsiteX3" fmla="*/ 0 w 472916"/>
                  <a:gd name="connsiteY3" fmla="*/ 489011 h 489011"/>
                  <a:gd name="connsiteX4" fmla="*/ 0 w 472916"/>
                  <a:gd name="connsiteY4" fmla="*/ 0 h 489011"/>
                  <a:gd name="connsiteX0" fmla="*/ 0 w 472916"/>
                  <a:gd name="connsiteY0" fmla="*/ 0 h 353280"/>
                  <a:gd name="connsiteX1" fmla="*/ 472916 w 472916"/>
                  <a:gd name="connsiteY1" fmla="*/ 116681 h 353280"/>
                  <a:gd name="connsiteX2" fmla="*/ 308610 w 472916"/>
                  <a:gd name="connsiteY2" fmla="*/ 353280 h 353280"/>
                  <a:gd name="connsiteX3" fmla="*/ 0 w 472916"/>
                  <a:gd name="connsiteY3" fmla="*/ 0 h 353280"/>
                  <a:gd name="connsiteX0" fmla="*/ 0 w 360997"/>
                  <a:gd name="connsiteY0" fmla="*/ 0 h 236599"/>
                  <a:gd name="connsiteX1" fmla="*/ 360997 w 360997"/>
                  <a:gd name="connsiteY1" fmla="*/ 0 h 236599"/>
                  <a:gd name="connsiteX2" fmla="*/ 196691 w 360997"/>
                  <a:gd name="connsiteY2" fmla="*/ 236599 h 236599"/>
                  <a:gd name="connsiteX3" fmla="*/ 0 w 360997"/>
                  <a:gd name="connsiteY3" fmla="*/ 0 h 236599"/>
                  <a:gd name="connsiteX0" fmla="*/ 0 w 353853"/>
                  <a:gd name="connsiteY0" fmla="*/ 0 h 236599"/>
                  <a:gd name="connsiteX1" fmla="*/ 353853 w 353853"/>
                  <a:gd name="connsiteY1" fmla="*/ 0 h 236599"/>
                  <a:gd name="connsiteX2" fmla="*/ 196691 w 353853"/>
                  <a:gd name="connsiteY2" fmla="*/ 236599 h 236599"/>
                  <a:gd name="connsiteX3" fmla="*/ 0 w 353853"/>
                  <a:gd name="connsiteY3" fmla="*/ 0 h 236599"/>
                  <a:gd name="connsiteX0" fmla="*/ 0 w 353853"/>
                  <a:gd name="connsiteY0" fmla="*/ 0 h 227074"/>
                  <a:gd name="connsiteX1" fmla="*/ 353853 w 353853"/>
                  <a:gd name="connsiteY1" fmla="*/ 0 h 227074"/>
                  <a:gd name="connsiteX2" fmla="*/ 196691 w 353853"/>
                  <a:gd name="connsiteY2" fmla="*/ 227074 h 227074"/>
                  <a:gd name="connsiteX3" fmla="*/ 0 w 353853"/>
                  <a:gd name="connsiteY3" fmla="*/ 0 h 227074"/>
                  <a:gd name="connsiteX0" fmla="*/ 0 w 353853"/>
                  <a:gd name="connsiteY0" fmla="*/ 0 h 227074"/>
                  <a:gd name="connsiteX1" fmla="*/ 353853 w 353853"/>
                  <a:gd name="connsiteY1" fmla="*/ 0 h 227074"/>
                  <a:gd name="connsiteX2" fmla="*/ 196691 w 353853"/>
                  <a:gd name="connsiteY2" fmla="*/ 227074 h 227074"/>
                  <a:gd name="connsiteX3" fmla="*/ 0 w 353853"/>
                  <a:gd name="connsiteY3" fmla="*/ 0 h 227074"/>
                  <a:gd name="connsiteX0" fmla="*/ 0 w 353853"/>
                  <a:gd name="connsiteY0" fmla="*/ 0 h 227074"/>
                  <a:gd name="connsiteX1" fmla="*/ 353853 w 353853"/>
                  <a:gd name="connsiteY1" fmla="*/ 0 h 227074"/>
                  <a:gd name="connsiteX2" fmla="*/ 196691 w 353853"/>
                  <a:gd name="connsiteY2" fmla="*/ 227074 h 227074"/>
                  <a:gd name="connsiteX3" fmla="*/ 245269 w 353853"/>
                  <a:gd name="connsiteY3" fmla="*/ 159544 h 227074"/>
                  <a:gd name="connsiteX4" fmla="*/ 0 w 353853"/>
                  <a:gd name="connsiteY4" fmla="*/ 0 h 227074"/>
                  <a:gd name="connsiteX0" fmla="*/ 0 w 353853"/>
                  <a:gd name="connsiteY0" fmla="*/ 0 h 227074"/>
                  <a:gd name="connsiteX1" fmla="*/ 353853 w 353853"/>
                  <a:gd name="connsiteY1" fmla="*/ 0 h 227074"/>
                  <a:gd name="connsiteX2" fmla="*/ 196691 w 353853"/>
                  <a:gd name="connsiteY2" fmla="*/ 227074 h 227074"/>
                  <a:gd name="connsiteX3" fmla="*/ 59532 w 353853"/>
                  <a:gd name="connsiteY3" fmla="*/ 152400 h 227074"/>
                  <a:gd name="connsiteX4" fmla="*/ 0 w 353853"/>
                  <a:gd name="connsiteY4" fmla="*/ 0 h 227074"/>
                  <a:gd name="connsiteX0" fmla="*/ 0 w 353853"/>
                  <a:gd name="connsiteY0" fmla="*/ 0 h 227074"/>
                  <a:gd name="connsiteX1" fmla="*/ 353853 w 353853"/>
                  <a:gd name="connsiteY1" fmla="*/ 0 h 227074"/>
                  <a:gd name="connsiteX2" fmla="*/ 228600 w 353853"/>
                  <a:gd name="connsiteY2" fmla="*/ 176213 h 227074"/>
                  <a:gd name="connsiteX3" fmla="*/ 196691 w 353853"/>
                  <a:gd name="connsiteY3" fmla="*/ 227074 h 227074"/>
                  <a:gd name="connsiteX4" fmla="*/ 59532 w 353853"/>
                  <a:gd name="connsiteY4" fmla="*/ 152400 h 227074"/>
                  <a:gd name="connsiteX5" fmla="*/ 0 w 353853"/>
                  <a:gd name="connsiteY5" fmla="*/ 0 h 227074"/>
                  <a:gd name="connsiteX0" fmla="*/ 0 w 353853"/>
                  <a:gd name="connsiteY0" fmla="*/ 0 h 227074"/>
                  <a:gd name="connsiteX1" fmla="*/ 353853 w 353853"/>
                  <a:gd name="connsiteY1" fmla="*/ 0 h 227074"/>
                  <a:gd name="connsiteX2" fmla="*/ 304800 w 353853"/>
                  <a:gd name="connsiteY2" fmla="*/ 169070 h 227074"/>
                  <a:gd name="connsiteX3" fmla="*/ 196691 w 353853"/>
                  <a:gd name="connsiteY3" fmla="*/ 227074 h 227074"/>
                  <a:gd name="connsiteX4" fmla="*/ 59532 w 353853"/>
                  <a:gd name="connsiteY4" fmla="*/ 152400 h 227074"/>
                  <a:gd name="connsiteX5" fmla="*/ 0 w 353853"/>
                  <a:gd name="connsiteY5" fmla="*/ 0 h 227074"/>
                  <a:gd name="connsiteX0" fmla="*/ 0 w 353853"/>
                  <a:gd name="connsiteY0" fmla="*/ 0 h 227074"/>
                  <a:gd name="connsiteX1" fmla="*/ 353853 w 353853"/>
                  <a:gd name="connsiteY1" fmla="*/ 0 h 227074"/>
                  <a:gd name="connsiteX2" fmla="*/ 314325 w 353853"/>
                  <a:gd name="connsiteY2" fmla="*/ 138113 h 227074"/>
                  <a:gd name="connsiteX3" fmla="*/ 304800 w 353853"/>
                  <a:gd name="connsiteY3" fmla="*/ 169070 h 227074"/>
                  <a:gd name="connsiteX4" fmla="*/ 196691 w 353853"/>
                  <a:gd name="connsiteY4" fmla="*/ 227074 h 227074"/>
                  <a:gd name="connsiteX5" fmla="*/ 59532 w 353853"/>
                  <a:gd name="connsiteY5" fmla="*/ 152400 h 227074"/>
                  <a:gd name="connsiteX6" fmla="*/ 0 w 353853"/>
                  <a:gd name="connsiteY6" fmla="*/ 0 h 227074"/>
                  <a:gd name="connsiteX0" fmla="*/ 0 w 353853"/>
                  <a:gd name="connsiteY0" fmla="*/ 0 h 227074"/>
                  <a:gd name="connsiteX1" fmla="*/ 353853 w 353853"/>
                  <a:gd name="connsiteY1" fmla="*/ 0 h 227074"/>
                  <a:gd name="connsiteX2" fmla="*/ 292893 w 353853"/>
                  <a:gd name="connsiteY2" fmla="*/ 128588 h 227074"/>
                  <a:gd name="connsiteX3" fmla="*/ 304800 w 353853"/>
                  <a:gd name="connsiteY3" fmla="*/ 169070 h 227074"/>
                  <a:gd name="connsiteX4" fmla="*/ 196691 w 353853"/>
                  <a:gd name="connsiteY4" fmla="*/ 227074 h 227074"/>
                  <a:gd name="connsiteX5" fmla="*/ 59532 w 353853"/>
                  <a:gd name="connsiteY5" fmla="*/ 152400 h 227074"/>
                  <a:gd name="connsiteX6" fmla="*/ 0 w 353853"/>
                  <a:gd name="connsiteY6" fmla="*/ 0 h 227074"/>
                  <a:gd name="connsiteX0" fmla="*/ 0 w 353853"/>
                  <a:gd name="connsiteY0" fmla="*/ 0 h 227074"/>
                  <a:gd name="connsiteX1" fmla="*/ 353853 w 353853"/>
                  <a:gd name="connsiteY1" fmla="*/ 0 h 227074"/>
                  <a:gd name="connsiteX2" fmla="*/ 321469 w 353853"/>
                  <a:gd name="connsiteY2" fmla="*/ 71438 h 227074"/>
                  <a:gd name="connsiteX3" fmla="*/ 292893 w 353853"/>
                  <a:gd name="connsiteY3" fmla="*/ 128588 h 227074"/>
                  <a:gd name="connsiteX4" fmla="*/ 304800 w 353853"/>
                  <a:gd name="connsiteY4" fmla="*/ 169070 h 227074"/>
                  <a:gd name="connsiteX5" fmla="*/ 196691 w 353853"/>
                  <a:gd name="connsiteY5" fmla="*/ 227074 h 227074"/>
                  <a:gd name="connsiteX6" fmla="*/ 59532 w 353853"/>
                  <a:gd name="connsiteY6" fmla="*/ 152400 h 227074"/>
                  <a:gd name="connsiteX7" fmla="*/ 0 w 353853"/>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9532 w 390525"/>
                  <a:gd name="connsiteY6" fmla="*/ 152400 h 227074"/>
                  <a:gd name="connsiteX7" fmla="*/ 0 w 390525"/>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0 w 390525"/>
                  <a:gd name="connsiteY7"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45244 w 390525"/>
                  <a:gd name="connsiteY7" fmla="*/ 135732 h 227074"/>
                  <a:gd name="connsiteX8" fmla="*/ 0 w 390525"/>
                  <a:gd name="connsiteY8"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80963 w 390525"/>
                  <a:gd name="connsiteY7" fmla="*/ 142875 h 227074"/>
                  <a:gd name="connsiteX8" fmla="*/ 0 w 390525"/>
                  <a:gd name="connsiteY8" fmla="*/ 0 h 227074"/>
                  <a:gd name="connsiteX0" fmla="*/ 0 w 390525"/>
                  <a:gd name="connsiteY0" fmla="*/ 0 h 227074"/>
                  <a:gd name="connsiteX1" fmla="*/ 353853 w 390525"/>
                  <a:gd name="connsiteY1" fmla="*/ 0 h 227074"/>
                  <a:gd name="connsiteX2" fmla="*/ 390525 w 390525"/>
                  <a:gd name="connsiteY2" fmla="*/ 145256 h 227074"/>
                  <a:gd name="connsiteX3" fmla="*/ 292893 w 390525"/>
                  <a:gd name="connsiteY3" fmla="*/ 128588 h 227074"/>
                  <a:gd name="connsiteX4" fmla="*/ 304800 w 390525"/>
                  <a:gd name="connsiteY4" fmla="*/ 169070 h 227074"/>
                  <a:gd name="connsiteX5" fmla="*/ 196691 w 390525"/>
                  <a:gd name="connsiteY5" fmla="*/ 227074 h 227074"/>
                  <a:gd name="connsiteX6" fmla="*/ 57150 w 390525"/>
                  <a:gd name="connsiteY6" fmla="*/ 173832 h 227074"/>
                  <a:gd name="connsiteX7" fmla="*/ 80963 w 390525"/>
                  <a:gd name="connsiteY7" fmla="*/ 142875 h 227074"/>
                  <a:gd name="connsiteX8" fmla="*/ 42862 w 390525"/>
                  <a:gd name="connsiteY8" fmla="*/ 78582 h 227074"/>
                  <a:gd name="connsiteX9" fmla="*/ 0 w 390525"/>
                  <a:gd name="connsiteY9" fmla="*/ 0 h 227074"/>
                  <a:gd name="connsiteX0" fmla="*/ 9525 w 400050"/>
                  <a:gd name="connsiteY0" fmla="*/ 0 h 227074"/>
                  <a:gd name="connsiteX1" fmla="*/ 363378 w 400050"/>
                  <a:gd name="connsiteY1" fmla="*/ 0 h 227074"/>
                  <a:gd name="connsiteX2" fmla="*/ 400050 w 400050"/>
                  <a:gd name="connsiteY2" fmla="*/ 145256 h 227074"/>
                  <a:gd name="connsiteX3" fmla="*/ 302418 w 400050"/>
                  <a:gd name="connsiteY3" fmla="*/ 128588 h 227074"/>
                  <a:gd name="connsiteX4" fmla="*/ 314325 w 400050"/>
                  <a:gd name="connsiteY4" fmla="*/ 169070 h 227074"/>
                  <a:gd name="connsiteX5" fmla="*/ 206216 w 400050"/>
                  <a:gd name="connsiteY5" fmla="*/ 227074 h 227074"/>
                  <a:gd name="connsiteX6" fmla="*/ 66675 w 400050"/>
                  <a:gd name="connsiteY6" fmla="*/ 173832 h 227074"/>
                  <a:gd name="connsiteX7" fmla="*/ 90488 w 400050"/>
                  <a:gd name="connsiteY7" fmla="*/ 142875 h 227074"/>
                  <a:gd name="connsiteX8" fmla="*/ 0 w 400050"/>
                  <a:gd name="connsiteY8" fmla="*/ 145257 h 227074"/>
                  <a:gd name="connsiteX9" fmla="*/ 9525 w 400050"/>
                  <a:gd name="connsiteY9" fmla="*/ 0 h 227074"/>
                  <a:gd name="connsiteX0" fmla="*/ 9525 w 400050"/>
                  <a:gd name="connsiteY0" fmla="*/ 0 h 227074"/>
                  <a:gd name="connsiteX1" fmla="*/ 363378 w 400050"/>
                  <a:gd name="connsiteY1" fmla="*/ 0 h 227074"/>
                  <a:gd name="connsiteX2" fmla="*/ 400050 w 400050"/>
                  <a:gd name="connsiteY2" fmla="*/ 145256 h 227074"/>
                  <a:gd name="connsiteX3" fmla="*/ 302418 w 400050"/>
                  <a:gd name="connsiteY3" fmla="*/ 128588 h 227074"/>
                  <a:gd name="connsiteX4" fmla="*/ 314325 w 400050"/>
                  <a:gd name="connsiteY4" fmla="*/ 169070 h 227074"/>
                  <a:gd name="connsiteX5" fmla="*/ 206216 w 400050"/>
                  <a:gd name="connsiteY5" fmla="*/ 227074 h 227074"/>
                  <a:gd name="connsiteX6" fmla="*/ 66675 w 400050"/>
                  <a:gd name="connsiteY6" fmla="*/ 173832 h 227074"/>
                  <a:gd name="connsiteX7" fmla="*/ 85726 w 400050"/>
                  <a:gd name="connsiteY7" fmla="*/ 128588 h 227074"/>
                  <a:gd name="connsiteX8" fmla="*/ 0 w 400050"/>
                  <a:gd name="connsiteY8" fmla="*/ 145257 h 227074"/>
                  <a:gd name="connsiteX9" fmla="*/ 9525 w 400050"/>
                  <a:gd name="connsiteY9" fmla="*/ 0 h 227074"/>
                  <a:gd name="connsiteX0" fmla="*/ 23813 w 414338"/>
                  <a:gd name="connsiteY0" fmla="*/ 0 h 227074"/>
                  <a:gd name="connsiteX1" fmla="*/ 377666 w 414338"/>
                  <a:gd name="connsiteY1" fmla="*/ 0 h 227074"/>
                  <a:gd name="connsiteX2" fmla="*/ 414338 w 414338"/>
                  <a:gd name="connsiteY2" fmla="*/ 145256 h 227074"/>
                  <a:gd name="connsiteX3" fmla="*/ 316706 w 414338"/>
                  <a:gd name="connsiteY3" fmla="*/ 128588 h 227074"/>
                  <a:gd name="connsiteX4" fmla="*/ 328613 w 414338"/>
                  <a:gd name="connsiteY4" fmla="*/ 169070 h 227074"/>
                  <a:gd name="connsiteX5" fmla="*/ 220504 w 414338"/>
                  <a:gd name="connsiteY5" fmla="*/ 227074 h 227074"/>
                  <a:gd name="connsiteX6" fmla="*/ 80963 w 414338"/>
                  <a:gd name="connsiteY6" fmla="*/ 173832 h 227074"/>
                  <a:gd name="connsiteX7" fmla="*/ 100014 w 414338"/>
                  <a:gd name="connsiteY7" fmla="*/ 128588 h 227074"/>
                  <a:gd name="connsiteX8" fmla="*/ 0 w 414338"/>
                  <a:gd name="connsiteY8" fmla="*/ 140495 h 227074"/>
                  <a:gd name="connsiteX9" fmla="*/ 23813 w 414338"/>
                  <a:gd name="connsiteY9" fmla="*/ 0 h 22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338" h="227074">
                    <a:moveTo>
                      <a:pt x="23813" y="0"/>
                    </a:moveTo>
                    <a:lnTo>
                      <a:pt x="377666" y="0"/>
                    </a:lnTo>
                    <a:lnTo>
                      <a:pt x="414338" y="145256"/>
                    </a:lnTo>
                    <a:lnTo>
                      <a:pt x="316706" y="128588"/>
                    </a:lnTo>
                    <a:lnTo>
                      <a:pt x="328613" y="169070"/>
                    </a:lnTo>
                    <a:lnTo>
                      <a:pt x="220504" y="227074"/>
                    </a:lnTo>
                    <a:lnTo>
                      <a:pt x="80963" y="173832"/>
                    </a:lnTo>
                    <a:lnTo>
                      <a:pt x="100014" y="128588"/>
                    </a:lnTo>
                    <a:lnTo>
                      <a:pt x="0" y="140495"/>
                    </a:lnTo>
                    <a:lnTo>
                      <a:pt x="23813"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Oval 81"/>
              <p:cNvSpPr/>
              <p:nvPr/>
            </p:nvSpPr>
            <p:spPr>
              <a:xfrm>
                <a:off x="5278334" y="4601259"/>
                <a:ext cx="563756" cy="603570"/>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Rectangle 82"/>
              <p:cNvSpPr/>
              <p:nvPr/>
            </p:nvSpPr>
            <p:spPr>
              <a:xfrm>
                <a:off x="5657726" y="4620310"/>
                <a:ext cx="219186" cy="390097"/>
              </a:xfrm>
              <a:custGeom>
                <a:avLst/>
                <a:gdLst>
                  <a:gd name="connsiteX0" fmla="*/ 0 w 452951"/>
                  <a:gd name="connsiteY0" fmla="*/ 0 h 535282"/>
                  <a:gd name="connsiteX1" fmla="*/ 452951 w 452951"/>
                  <a:gd name="connsiteY1" fmla="*/ 0 h 535282"/>
                  <a:gd name="connsiteX2" fmla="*/ 452951 w 452951"/>
                  <a:gd name="connsiteY2" fmla="*/ 535282 h 535282"/>
                  <a:gd name="connsiteX3" fmla="*/ 0 w 452951"/>
                  <a:gd name="connsiteY3" fmla="*/ 535282 h 535282"/>
                  <a:gd name="connsiteX4" fmla="*/ 0 w 452951"/>
                  <a:gd name="connsiteY4" fmla="*/ 0 h 535282"/>
                  <a:gd name="connsiteX0" fmla="*/ 23812 w 452951"/>
                  <a:gd name="connsiteY0" fmla="*/ 28575 h 535282"/>
                  <a:gd name="connsiteX1" fmla="*/ 452951 w 452951"/>
                  <a:gd name="connsiteY1" fmla="*/ 0 h 535282"/>
                  <a:gd name="connsiteX2" fmla="*/ 452951 w 452951"/>
                  <a:gd name="connsiteY2" fmla="*/ 535282 h 535282"/>
                  <a:gd name="connsiteX3" fmla="*/ 0 w 452951"/>
                  <a:gd name="connsiteY3" fmla="*/ 535282 h 535282"/>
                  <a:gd name="connsiteX4" fmla="*/ 23812 w 452951"/>
                  <a:gd name="connsiteY4" fmla="*/ 28575 h 535282"/>
                  <a:gd name="connsiteX0" fmla="*/ 0 w 429139"/>
                  <a:gd name="connsiteY0" fmla="*/ 28575 h 535282"/>
                  <a:gd name="connsiteX1" fmla="*/ 429139 w 429139"/>
                  <a:gd name="connsiteY1" fmla="*/ 0 h 535282"/>
                  <a:gd name="connsiteX2" fmla="*/ 429139 w 429139"/>
                  <a:gd name="connsiteY2" fmla="*/ 535282 h 535282"/>
                  <a:gd name="connsiteX3" fmla="*/ 45244 w 429139"/>
                  <a:gd name="connsiteY3" fmla="*/ 175713 h 535282"/>
                  <a:gd name="connsiteX4" fmla="*/ 0 w 429139"/>
                  <a:gd name="connsiteY4" fmla="*/ 28575 h 535282"/>
                  <a:gd name="connsiteX0" fmla="*/ 0 w 429139"/>
                  <a:gd name="connsiteY0" fmla="*/ 28575 h 535282"/>
                  <a:gd name="connsiteX1" fmla="*/ 429139 w 429139"/>
                  <a:gd name="connsiteY1" fmla="*/ 0 h 535282"/>
                  <a:gd name="connsiteX2" fmla="*/ 429139 w 429139"/>
                  <a:gd name="connsiteY2" fmla="*/ 535282 h 535282"/>
                  <a:gd name="connsiteX3" fmla="*/ 85942 w 429139"/>
                  <a:gd name="connsiteY3" fmla="*/ 216052 h 535282"/>
                  <a:gd name="connsiteX4" fmla="*/ 45244 w 429139"/>
                  <a:gd name="connsiteY4" fmla="*/ 175713 h 535282"/>
                  <a:gd name="connsiteX5" fmla="*/ 0 w 429139"/>
                  <a:gd name="connsiteY5" fmla="*/ 28575 h 535282"/>
                  <a:gd name="connsiteX0" fmla="*/ 0 w 429139"/>
                  <a:gd name="connsiteY0" fmla="*/ 28575 h 535282"/>
                  <a:gd name="connsiteX1" fmla="*/ 429139 w 429139"/>
                  <a:gd name="connsiteY1" fmla="*/ 0 h 535282"/>
                  <a:gd name="connsiteX2" fmla="*/ 429139 w 429139"/>
                  <a:gd name="connsiteY2" fmla="*/ 535282 h 535282"/>
                  <a:gd name="connsiteX3" fmla="*/ 97848 w 429139"/>
                  <a:gd name="connsiteY3" fmla="*/ 175571 h 535282"/>
                  <a:gd name="connsiteX4" fmla="*/ 45244 w 429139"/>
                  <a:gd name="connsiteY4" fmla="*/ 175713 h 535282"/>
                  <a:gd name="connsiteX5" fmla="*/ 0 w 429139"/>
                  <a:gd name="connsiteY5" fmla="*/ 28575 h 535282"/>
                  <a:gd name="connsiteX0" fmla="*/ 0 w 429139"/>
                  <a:gd name="connsiteY0" fmla="*/ 28575 h 409076"/>
                  <a:gd name="connsiteX1" fmla="*/ 429139 w 429139"/>
                  <a:gd name="connsiteY1" fmla="*/ 0 h 409076"/>
                  <a:gd name="connsiteX2" fmla="*/ 176727 w 429139"/>
                  <a:gd name="connsiteY2" fmla="*/ 409076 h 409076"/>
                  <a:gd name="connsiteX3" fmla="*/ 97848 w 429139"/>
                  <a:gd name="connsiteY3" fmla="*/ 175571 h 409076"/>
                  <a:gd name="connsiteX4" fmla="*/ 45244 w 429139"/>
                  <a:gd name="connsiteY4" fmla="*/ 175713 h 409076"/>
                  <a:gd name="connsiteX5" fmla="*/ 0 w 429139"/>
                  <a:gd name="connsiteY5" fmla="*/ 28575 h 409076"/>
                  <a:gd name="connsiteX0" fmla="*/ 0 w 176727"/>
                  <a:gd name="connsiteY0" fmla="*/ 0 h 380501"/>
                  <a:gd name="connsiteX1" fmla="*/ 176727 w 176727"/>
                  <a:gd name="connsiteY1" fmla="*/ 380501 h 380501"/>
                  <a:gd name="connsiteX2" fmla="*/ 97848 w 176727"/>
                  <a:gd name="connsiteY2" fmla="*/ 146996 h 380501"/>
                  <a:gd name="connsiteX3" fmla="*/ 45244 w 176727"/>
                  <a:gd name="connsiteY3" fmla="*/ 147138 h 380501"/>
                  <a:gd name="connsiteX4" fmla="*/ 0 w 176727"/>
                  <a:gd name="connsiteY4" fmla="*/ 0 h 380501"/>
                  <a:gd name="connsiteX0" fmla="*/ 0 w 225816"/>
                  <a:gd name="connsiteY0" fmla="*/ 0 h 380501"/>
                  <a:gd name="connsiteX1" fmla="*/ 176727 w 225816"/>
                  <a:gd name="connsiteY1" fmla="*/ 380501 h 380501"/>
                  <a:gd name="connsiteX2" fmla="*/ 97848 w 225816"/>
                  <a:gd name="connsiteY2" fmla="*/ 146996 h 380501"/>
                  <a:gd name="connsiteX3" fmla="*/ 45244 w 225816"/>
                  <a:gd name="connsiteY3" fmla="*/ 147138 h 380501"/>
                  <a:gd name="connsiteX4" fmla="*/ 0 w 225816"/>
                  <a:gd name="connsiteY4" fmla="*/ 0 h 380501"/>
                  <a:gd name="connsiteX0" fmla="*/ 0 w 237263"/>
                  <a:gd name="connsiteY0" fmla="*/ 363 h 380864"/>
                  <a:gd name="connsiteX1" fmla="*/ 176727 w 237263"/>
                  <a:gd name="connsiteY1" fmla="*/ 380864 h 380864"/>
                  <a:gd name="connsiteX2" fmla="*/ 97848 w 237263"/>
                  <a:gd name="connsiteY2" fmla="*/ 147359 h 380864"/>
                  <a:gd name="connsiteX3" fmla="*/ 45244 w 237263"/>
                  <a:gd name="connsiteY3" fmla="*/ 147501 h 380864"/>
                  <a:gd name="connsiteX4" fmla="*/ 0 w 237263"/>
                  <a:gd name="connsiteY4" fmla="*/ 363 h 380864"/>
                  <a:gd name="connsiteX0" fmla="*/ 0 w 239013"/>
                  <a:gd name="connsiteY0" fmla="*/ 0 h 380562"/>
                  <a:gd name="connsiteX1" fmla="*/ 231198 w 239013"/>
                  <a:gd name="connsiteY1" fmla="*/ 168427 h 380562"/>
                  <a:gd name="connsiteX2" fmla="*/ 176727 w 239013"/>
                  <a:gd name="connsiteY2" fmla="*/ 380501 h 380562"/>
                  <a:gd name="connsiteX3" fmla="*/ 97848 w 239013"/>
                  <a:gd name="connsiteY3" fmla="*/ 146996 h 380562"/>
                  <a:gd name="connsiteX4" fmla="*/ 45244 w 239013"/>
                  <a:gd name="connsiteY4" fmla="*/ 147138 h 380562"/>
                  <a:gd name="connsiteX5" fmla="*/ 0 w 239013"/>
                  <a:gd name="connsiteY5" fmla="*/ 0 h 380562"/>
                  <a:gd name="connsiteX0" fmla="*/ 0 w 210491"/>
                  <a:gd name="connsiteY0" fmla="*/ 0 h 380565"/>
                  <a:gd name="connsiteX1" fmla="*/ 197861 w 210491"/>
                  <a:gd name="connsiteY1" fmla="*/ 175571 h 380565"/>
                  <a:gd name="connsiteX2" fmla="*/ 176727 w 210491"/>
                  <a:gd name="connsiteY2" fmla="*/ 380501 h 380565"/>
                  <a:gd name="connsiteX3" fmla="*/ 97848 w 210491"/>
                  <a:gd name="connsiteY3" fmla="*/ 146996 h 380565"/>
                  <a:gd name="connsiteX4" fmla="*/ 45244 w 210491"/>
                  <a:gd name="connsiteY4" fmla="*/ 147138 h 380565"/>
                  <a:gd name="connsiteX5" fmla="*/ 0 w 210491"/>
                  <a:gd name="connsiteY5" fmla="*/ 0 h 380565"/>
                  <a:gd name="connsiteX0" fmla="*/ 0 w 226326"/>
                  <a:gd name="connsiteY0" fmla="*/ 0 h 380569"/>
                  <a:gd name="connsiteX1" fmla="*/ 197861 w 226326"/>
                  <a:gd name="connsiteY1" fmla="*/ 175571 h 380569"/>
                  <a:gd name="connsiteX2" fmla="*/ 176727 w 226326"/>
                  <a:gd name="connsiteY2" fmla="*/ 380501 h 380569"/>
                  <a:gd name="connsiteX3" fmla="*/ 97848 w 226326"/>
                  <a:gd name="connsiteY3" fmla="*/ 146996 h 380569"/>
                  <a:gd name="connsiteX4" fmla="*/ 45244 w 226326"/>
                  <a:gd name="connsiteY4" fmla="*/ 147138 h 380569"/>
                  <a:gd name="connsiteX5" fmla="*/ 0 w 226326"/>
                  <a:gd name="connsiteY5" fmla="*/ 0 h 380569"/>
                  <a:gd name="connsiteX0" fmla="*/ 0 w 226326"/>
                  <a:gd name="connsiteY0" fmla="*/ 0 h 380569"/>
                  <a:gd name="connsiteX1" fmla="*/ 197861 w 226326"/>
                  <a:gd name="connsiteY1" fmla="*/ 175571 h 380569"/>
                  <a:gd name="connsiteX2" fmla="*/ 176727 w 226326"/>
                  <a:gd name="connsiteY2" fmla="*/ 380501 h 380569"/>
                  <a:gd name="connsiteX3" fmla="*/ 97848 w 226326"/>
                  <a:gd name="connsiteY3" fmla="*/ 146996 h 380569"/>
                  <a:gd name="connsiteX4" fmla="*/ 45244 w 226326"/>
                  <a:gd name="connsiteY4" fmla="*/ 147138 h 380569"/>
                  <a:gd name="connsiteX5" fmla="*/ 0 w 226326"/>
                  <a:gd name="connsiteY5" fmla="*/ 0 h 380569"/>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182" h="390094">
                    <a:moveTo>
                      <a:pt x="0" y="0"/>
                    </a:moveTo>
                    <a:cubicBezTo>
                      <a:pt x="30992" y="3548"/>
                      <a:pt x="206508" y="69291"/>
                      <a:pt x="190717" y="185096"/>
                    </a:cubicBezTo>
                    <a:cubicBezTo>
                      <a:pt x="255890" y="255657"/>
                      <a:pt x="191808" y="393598"/>
                      <a:pt x="169583" y="390026"/>
                    </a:cubicBezTo>
                    <a:cubicBezTo>
                      <a:pt x="152815" y="293141"/>
                      <a:pt x="66991" y="246263"/>
                      <a:pt x="90704" y="156521"/>
                    </a:cubicBezTo>
                    <a:lnTo>
                      <a:pt x="38100" y="156663"/>
                    </a:lnTo>
                    <a:lnTo>
                      <a:pt x="0" y="0"/>
                    </a:lnTo>
                    <a:close/>
                  </a:path>
                </a:pathLst>
              </a:custGeom>
              <a:gradFill>
                <a:gsLst>
                  <a:gs pos="93000">
                    <a:srgbClr val="673105"/>
                  </a:gs>
                  <a:gs pos="4000">
                    <a:srgbClr val="642F04"/>
                  </a:gs>
                  <a:gs pos="50000">
                    <a:srgbClr val="B55607"/>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82"/>
              <p:cNvSpPr/>
              <p:nvPr/>
            </p:nvSpPr>
            <p:spPr>
              <a:xfrm flipH="1">
                <a:off x="5248872" y="4617742"/>
                <a:ext cx="219186" cy="390097"/>
              </a:xfrm>
              <a:custGeom>
                <a:avLst/>
                <a:gdLst>
                  <a:gd name="connsiteX0" fmla="*/ 0 w 452951"/>
                  <a:gd name="connsiteY0" fmla="*/ 0 h 535282"/>
                  <a:gd name="connsiteX1" fmla="*/ 452951 w 452951"/>
                  <a:gd name="connsiteY1" fmla="*/ 0 h 535282"/>
                  <a:gd name="connsiteX2" fmla="*/ 452951 w 452951"/>
                  <a:gd name="connsiteY2" fmla="*/ 535282 h 535282"/>
                  <a:gd name="connsiteX3" fmla="*/ 0 w 452951"/>
                  <a:gd name="connsiteY3" fmla="*/ 535282 h 535282"/>
                  <a:gd name="connsiteX4" fmla="*/ 0 w 452951"/>
                  <a:gd name="connsiteY4" fmla="*/ 0 h 535282"/>
                  <a:gd name="connsiteX0" fmla="*/ 23812 w 452951"/>
                  <a:gd name="connsiteY0" fmla="*/ 28575 h 535282"/>
                  <a:gd name="connsiteX1" fmla="*/ 452951 w 452951"/>
                  <a:gd name="connsiteY1" fmla="*/ 0 h 535282"/>
                  <a:gd name="connsiteX2" fmla="*/ 452951 w 452951"/>
                  <a:gd name="connsiteY2" fmla="*/ 535282 h 535282"/>
                  <a:gd name="connsiteX3" fmla="*/ 0 w 452951"/>
                  <a:gd name="connsiteY3" fmla="*/ 535282 h 535282"/>
                  <a:gd name="connsiteX4" fmla="*/ 23812 w 452951"/>
                  <a:gd name="connsiteY4" fmla="*/ 28575 h 535282"/>
                  <a:gd name="connsiteX0" fmla="*/ 0 w 429139"/>
                  <a:gd name="connsiteY0" fmla="*/ 28575 h 535282"/>
                  <a:gd name="connsiteX1" fmla="*/ 429139 w 429139"/>
                  <a:gd name="connsiteY1" fmla="*/ 0 h 535282"/>
                  <a:gd name="connsiteX2" fmla="*/ 429139 w 429139"/>
                  <a:gd name="connsiteY2" fmla="*/ 535282 h 535282"/>
                  <a:gd name="connsiteX3" fmla="*/ 45244 w 429139"/>
                  <a:gd name="connsiteY3" fmla="*/ 175713 h 535282"/>
                  <a:gd name="connsiteX4" fmla="*/ 0 w 429139"/>
                  <a:gd name="connsiteY4" fmla="*/ 28575 h 535282"/>
                  <a:gd name="connsiteX0" fmla="*/ 0 w 429139"/>
                  <a:gd name="connsiteY0" fmla="*/ 28575 h 535282"/>
                  <a:gd name="connsiteX1" fmla="*/ 429139 w 429139"/>
                  <a:gd name="connsiteY1" fmla="*/ 0 h 535282"/>
                  <a:gd name="connsiteX2" fmla="*/ 429139 w 429139"/>
                  <a:gd name="connsiteY2" fmla="*/ 535282 h 535282"/>
                  <a:gd name="connsiteX3" fmla="*/ 85942 w 429139"/>
                  <a:gd name="connsiteY3" fmla="*/ 216052 h 535282"/>
                  <a:gd name="connsiteX4" fmla="*/ 45244 w 429139"/>
                  <a:gd name="connsiteY4" fmla="*/ 175713 h 535282"/>
                  <a:gd name="connsiteX5" fmla="*/ 0 w 429139"/>
                  <a:gd name="connsiteY5" fmla="*/ 28575 h 535282"/>
                  <a:gd name="connsiteX0" fmla="*/ 0 w 429139"/>
                  <a:gd name="connsiteY0" fmla="*/ 28575 h 535282"/>
                  <a:gd name="connsiteX1" fmla="*/ 429139 w 429139"/>
                  <a:gd name="connsiteY1" fmla="*/ 0 h 535282"/>
                  <a:gd name="connsiteX2" fmla="*/ 429139 w 429139"/>
                  <a:gd name="connsiteY2" fmla="*/ 535282 h 535282"/>
                  <a:gd name="connsiteX3" fmla="*/ 97848 w 429139"/>
                  <a:gd name="connsiteY3" fmla="*/ 175571 h 535282"/>
                  <a:gd name="connsiteX4" fmla="*/ 45244 w 429139"/>
                  <a:gd name="connsiteY4" fmla="*/ 175713 h 535282"/>
                  <a:gd name="connsiteX5" fmla="*/ 0 w 429139"/>
                  <a:gd name="connsiteY5" fmla="*/ 28575 h 535282"/>
                  <a:gd name="connsiteX0" fmla="*/ 0 w 429139"/>
                  <a:gd name="connsiteY0" fmla="*/ 28575 h 409076"/>
                  <a:gd name="connsiteX1" fmla="*/ 429139 w 429139"/>
                  <a:gd name="connsiteY1" fmla="*/ 0 h 409076"/>
                  <a:gd name="connsiteX2" fmla="*/ 176727 w 429139"/>
                  <a:gd name="connsiteY2" fmla="*/ 409076 h 409076"/>
                  <a:gd name="connsiteX3" fmla="*/ 97848 w 429139"/>
                  <a:gd name="connsiteY3" fmla="*/ 175571 h 409076"/>
                  <a:gd name="connsiteX4" fmla="*/ 45244 w 429139"/>
                  <a:gd name="connsiteY4" fmla="*/ 175713 h 409076"/>
                  <a:gd name="connsiteX5" fmla="*/ 0 w 429139"/>
                  <a:gd name="connsiteY5" fmla="*/ 28575 h 409076"/>
                  <a:gd name="connsiteX0" fmla="*/ 0 w 176727"/>
                  <a:gd name="connsiteY0" fmla="*/ 0 h 380501"/>
                  <a:gd name="connsiteX1" fmla="*/ 176727 w 176727"/>
                  <a:gd name="connsiteY1" fmla="*/ 380501 h 380501"/>
                  <a:gd name="connsiteX2" fmla="*/ 97848 w 176727"/>
                  <a:gd name="connsiteY2" fmla="*/ 146996 h 380501"/>
                  <a:gd name="connsiteX3" fmla="*/ 45244 w 176727"/>
                  <a:gd name="connsiteY3" fmla="*/ 147138 h 380501"/>
                  <a:gd name="connsiteX4" fmla="*/ 0 w 176727"/>
                  <a:gd name="connsiteY4" fmla="*/ 0 h 380501"/>
                  <a:gd name="connsiteX0" fmla="*/ 0 w 225816"/>
                  <a:gd name="connsiteY0" fmla="*/ 0 h 380501"/>
                  <a:gd name="connsiteX1" fmla="*/ 176727 w 225816"/>
                  <a:gd name="connsiteY1" fmla="*/ 380501 h 380501"/>
                  <a:gd name="connsiteX2" fmla="*/ 97848 w 225816"/>
                  <a:gd name="connsiteY2" fmla="*/ 146996 h 380501"/>
                  <a:gd name="connsiteX3" fmla="*/ 45244 w 225816"/>
                  <a:gd name="connsiteY3" fmla="*/ 147138 h 380501"/>
                  <a:gd name="connsiteX4" fmla="*/ 0 w 225816"/>
                  <a:gd name="connsiteY4" fmla="*/ 0 h 380501"/>
                  <a:gd name="connsiteX0" fmla="*/ 0 w 237263"/>
                  <a:gd name="connsiteY0" fmla="*/ 363 h 380864"/>
                  <a:gd name="connsiteX1" fmla="*/ 176727 w 237263"/>
                  <a:gd name="connsiteY1" fmla="*/ 380864 h 380864"/>
                  <a:gd name="connsiteX2" fmla="*/ 97848 w 237263"/>
                  <a:gd name="connsiteY2" fmla="*/ 147359 h 380864"/>
                  <a:gd name="connsiteX3" fmla="*/ 45244 w 237263"/>
                  <a:gd name="connsiteY3" fmla="*/ 147501 h 380864"/>
                  <a:gd name="connsiteX4" fmla="*/ 0 w 237263"/>
                  <a:gd name="connsiteY4" fmla="*/ 363 h 380864"/>
                  <a:gd name="connsiteX0" fmla="*/ 0 w 239013"/>
                  <a:gd name="connsiteY0" fmla="*/ 0 h 380562"/>
                  <a:gd name="connsiteX1" fmla="*/ 231198 w 239013"/>
                  <a:gd name="connsiteY1" fmla="*/ 168427 h 380562"/>
                  <a:gd name="connsiteX2" fmla="*/ 176727 w 239013"/>
                  <a:gd name="connsiteY2" fmla="*/ 380501 h 380562"/>
                  <a:gd name="connsiteX3" fmla="*/ 97848 w 239013"/>
                  <a:gd name="connsiteY3" fmla="*/ 146996 h 380562"/>
                  <a:gd name="connsiteX4" fmla="*/ 45244 w 239013"/>
                  <a:gd name="connsiteY4" fmla="*/ 147138 h 380562"/>
                  <a:gd name="connsiteX5" fmla="*/ 0 w 239013"/>
                  <a:gd name="connsiteY5" fmla="*/ 0 h 380562"/>
                  <a:gd name="connsiteX0" fmla="*/ 0 w 210491"/>
                  <a:gd name="connsiteY0" fmla="*/ 0 h 380565"/>
                  <a:gd name="connsiteX1" fmla="*/ 197861 w 210491"/>
                  <a:gd name="connsiteY1" fmla="*/ 175571 h 380565"/>
                  <a:gd name="connsiteX2" fmla="*/ 176727 w 210491"/>
                  <a:gd name="connsiteY2" fmla="*/ 380501 h 380565"/>
                  <a:gd name="connsiteX3" fmla="*/ 97848 w 210491"/>
                  <a:gd name="connsiteY3" fmla="*/ 146996 h 380565"/>
                  <a:gd name="connsiteX4" fmla="*/ 45244 w 210491"/>
                  <a:gd name="connsiteY4" fmla="*/ 147138 h 380565"/>
                  <a:gd name="connsiteX5" fmla="*/ 0 w 210491"/>
                  <a:gd name="connsiteY5" fmla="*/ 0 h 380565"/>
                  <a:gd name="connsiteX0" fmla="*/ 0 w 226326"/>
                  <a:gd name="connsiteY0" fmla="*/ 0 h 380569"/>
                  <a:gd name="connsiteX1" fmla="*/ 197861 w 226326"/>
                  <a:gd name="connsiteY1" fmla="*/ 175571 h 380569"/>
                  <a:gd name="connsiteX2" fmla="*/ 176727 w 226326"/>
                  <a:gd name="connsiteY2" fmla="*/ 380501 h 380569"/>
                  <a:gd name="connsiteX3" fmla="*/ 97848 w 226326"/>
                  <a:gd name="connsiteY3" fmla="*/ 146996 h 380569"/>
                  <a:gd name="connsiteX4" fmla="*/ 45244 w 226326"/>
                  <a:gd name="connsiteY4" fmla="*/ 147138 h 380569"/>
                  <a:gd name="connsiteX5" fmla="*/ 0 w 226326"/>
                  <a:gd name="connsiteY5" fmla="*/ 0 h 380569"/>
                  <a:gd name="connsiteX0" fmla="*/ 0 w 226326"/>
                  <a:gd name="connsiteY0" fmla="*/ 0 h 380569"/>
                  <a:gd name="connsiteX1" fmla="*/ 197861 w 226326"/>
                  <a:gd name="connsiteY1" fmla="*/ 175571 h 380569"/>
                  <a:gd name="connsiteX2" fmla="*/ 176727 w 226326"/>
                  <a:gd name="connsiteY2" fmla="*/ 380501 h 380569"/>
                  <a:gd name="connsiteX3" fmla="*/ 97848 w 226326"/>
                  <a:gd name="connsiteY3" fmla="*/ 146996 h 380569"/>
                  <a:gd name="connsiteX4" fmla="*/ 45244 w 226326"/>
                  <a:gd name="connsiteY4" fmla="*/ 147138 h 380569"/>
                  <a:gd name="connsiteX5" fmla="*/ 0 w 226326"/>
                  <a:gd name="connsiteY5" fmla="*/ 0 h 380569"/>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 name="connsiteX0" fmla="*/ 0 w 219182"/>
                  <a:gd name="connsiteY0" fmla="*/ 0 h 390094"/>
                  <a:gd name="connsiteX1" fmla="*/ 190717 w 219182"/>
                  <a:gd name="connsiteY1" fmla="*/ 185096 h 390094"/>
                  <a:gd name="connsiteX2" fmla="*/ 169583 w 219182"/>
                  <a:gd name="connsiteY2" fmla="*/ 390026 h 390094"/>
                  <a:gd name="connsiteX3" fmla="*/ 90704 w 219182"/>
                  <a:gd name="connsiteY3" fmla="*/ 156521 h 390094"/>
                  <a:gd name="connsiteX4" fmla="*/ 38100 w 219182"/>
                  <a:gd name="connsiteY4" fmla="*/ 156663 h 390094"/>
                  <a:gd name="connsiteX5" fmla="*/ 0 w 219182"/>
                  <a:gd name="connsiteY5" fmla="*/ 0 h 39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182" h="390094">
                    <a:moveTo>
                      <a:pt x="0" y="0"/>
                    </a:moveTo>
                    <a:cubicBezTo>
                      <a:pt x="30992" y="3548"/>
                      <a:pt x="206508" y="69291"/>
                      <a:pt x="190717" y="185096"/>
                    </a:cubicBezTo>
                    <a:cubicBezTo>
                      <a:pt x="255890" y="255657"/>
                      <a:pt x="191808" y="393598"/>
                      <a:pt x="169583" y="390026"/>
                    </a:cubicBezTo>
                    <a:cubicBezTo>
                      <a:pt x="152815" y="293141"/>
                      <a:pt x="66991" y="246263"/>
                      <a:pt x="90704" y="156521"/>
                    </a:cubicBezTo>
                    <a:lnTo>
                      <a:pt x="38100" y="156663"/>
                    </a:lnTo>
                    <a:lnTo>
                      <a:pt x="0" y="0"/>
                    </a:lnTo>
                    <a:close/>
                  </a:path>
                </a:pathLst>
              </a:custGeom>
              <a:gradFill>
                <a:gsLst>
                  <a:gs pos="93000">
                    <a:srgbClr val="673105"/>
                  </a:gs>
                  <a:gs pos="4000">
                    <a:srgbClr val="642F04"/>
                  </a:gs>
                  <a:gs pos="50000">
                    <a:srgbClr val="B55607"/>
                  </a:gs>
                </a:gsLst>
                <a:lin ang="108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6" name="Group 85"/>
              <p:cNvGrpSpPr/>
              <p:nvPr/>
            </p:nvGrpSpPr>
            <p:grpSpPr>
              <a:xfrm>
                <a:off x="5430457" y="4834643"/>
                <a:ext cx="250042" cy="230571"/>
                <a:chOff x="2645563" y="609988"/>
                <a:chExt cx="202889" cy="188962"/>
              </a:xfrm>
              <a:solidFill>
                <a:schemeClr val="tx1">
                  <a:lumMod val="75000"/>
                  <a:lumOff val="25000"/>
                </a:schemeClr>
              </a:solidFill>
            </p:grpSpPr>
            <p:sp>
              <p:nvSpPr>
                <p:cNvPr id="87" name="Oval 86"/>
                <p:cNvSpPr/>
                <p:nvPr/>
              </p:nvSpPr>
              <p:spPr>
                <a:xfrm>
                  <a:off x="2802733" y="612170"/>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Oval 87"/>
                <p:cNvSpPr/>
                <p:nvPr/>
              </p:nvSpPr>
              <p:spPr>
                <a:xfrm>
                  <a:off x="2645563" y="609988"/>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ounded Rectangle 88"/>
                <p:cNvSpPr/>
                <p:nvPr/>
              </p:nvSpPr>
              <p:spPr>
                <a:xfrm flipH="1" flipV="1">
                  <a:off x="2696850" y="771993"/>
                  <a:ext cx="97463" cy="2695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4" name="Oval 83"/>
              <p:cNvSpPr/>
              <p:nvPr/>
            </p:nvSpPr>
            <p:spPr>
              <a:xfrm>
                <a:off x="5543194" y="5377267"/>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p:cNvSpPr/>
              <p:nvPr/>
            </p:nvSpPr>
            <p:spPr>
              <a:xfrm>
                <a:off x="5543098" y="5480003"/>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p:cNvSpPr/>
              <p:nvPr/>
            </p:nvSpPr>
            <p:spPr>
              <a:xfrm>
                <a:off x="5543169" y="5574461"/>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Oval 92"/>
              <p:cNvSpPr/>
              <p:nvPr/>
            </p:nvSpPr>
            <p:spPr>
              <a:xfrm>
                <a:off x="5543151" y="5673060"/>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Oval 93"/>
              <p:cNvSpPr/>
              <p:nvPr/>
            </p:nvSpPr>
            <p:spPr>
              <a:xfrm>
                <a:off x="5543126" y="5767503"/>
                <a:ext cx="27432" cy="27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4" name="Group 133"/>
            <p:cNvGrpSpPr/>
            <p:nvPr/>
          </p:nvGrpSpPr>
          <p:grpSpPr>
            <a:xfrm>
              <a:off x="3852357" y="3852896"/>
              <a:ext cx="1167646" cy="1111631"/>
              <a:chOff x="5161763" y="2375291"/>
              <a:chExt cx="1530665" cy="1457235"/>
            </a:xfrm>
          </p:grpSpPr>
          <p:sp>
            <p:nvSpPr>
              <p:cNvPr id="122" name="Oval 121"/>
              <p:cNvSpPr/>
              <p:nvPr/>
            </p:nvSpPr>
            <p:spPr>
              <a:xfrm>
                <a:off x="5161763" y="3303204"/>
                <a:ext cx="1530665" cy="529322"/>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Oval 56"/>
              <p:cNvSpPr/>
              <p:nvPr/>
            </p:nvSpPr>
            <p:spPr>
              <a:xfrm>
                <a:off x="5540424" y="2881438"/>
                <a:ext cx="796819" cy="729207"/>
              </a:xfrm>
              <a:prstGeom prst="ellipse">
                <a:avLst/>
              </a:prstGeom>
              <a:solidFill>
                <a:srgbClr val="B0EE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2"/>
              <p:cNvSpPr/>
              <p:nvPr/>
            </p:nvSpPr>
            <p:spPr>
              <a:xfrm>
                <a:off x="5556586" y="2903906"/>
                <a:ext cx="758741" cy="785787"/>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 name="connsiteX0" fmla="*/ 179012 w 628042"/>
                  <a:gd name="connsiteY0" fmla="*/ 4763 h 663499"/>
                  <a:gd name="connsiteX1" fmla="*/ 313370 w 628042"/>
                  <a:gd name="connsiteY1" fmla="*/ 355235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 name="connsiteX0" fmla="*/ 179012 w 628042"/>
                  <a:gd name="connsiteY0" fmla="*/ 4763 h 663499"/>
                  <a:gd name="connsiteX1" fmla="*/ 313370 w 628042"/>
                  <a:gd name="connsiteY1" fmla="*/ 355235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 name="connsiteX0" fmla="*/ 179012 w 628042"/>
                  <a:gd name="connsiteY0" fmla="*/ 4763 h 663499"/>
                  <a:gd name="connsiteX1" fmla="*/ 313370 w 628042"/>
                  <a:gd name="connsiteY1" fmla="*/ 355235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042" h="663499">
                    <a:moveTo>
                      <a:pt x="179012" y="4763"/>
                    </a:moveTo>
                    <a:cubicBezTo>
                      <a:pt x="216306" y="50649"/>
                      <a:pt x="316175" y="364566"/>
                      <a:pt x="313370" y="355235"/>
                    </a:cubicBezTo>
                    <a:cubicBezTo>
                      <a:pt x="308410" y="352307"/>
                      <a:pt x="403617" y="49660"/>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a:gsLst>
                  <a:gs pos="0">
                    <a:srgbClr val="A7E200"/>
                  </a:gs>
                  <a:gs pos="95000">
                    <a:srgbClr val="6C920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p:cNvSpPr/>
              <p:nvPr/>
            </p:nvSpPr>
            <p:spPr>
              <a:xfrm>
                <a:off x="5768210" y="2907632"/>
                <a:ext cx="311413" cy="448076"/>
              </a:xfrm>
              <a:custGeom>
                <a:avLst/>
                <a:gdLst>
                  <a:gd name="connsiteX0" fmla="*/ 0 w 566207"/>
                  <a:gd name="connsiteY0" fmla="*/ 0 h 502844"/>
                  <a:gd name="connsiteX1" fmla="*/ 566207 w 566207"/>
                  <a:gd name="connsiteY1" fmla="*/ 0 h 502844"/>
                  <a:gd name="connsiteX2" fmla="*/ 566207 w 566207"/>
                  <a:gd name="connsiteY2" fmla="*/ 502844 h 502844"/>
                  <a:gd name="connsiteX3" fmla="*/ 0 w 566207"/>
                  <a:gd name="connsiteY3" fmla="*/ 502844 h 502844"/>
                  <a:gd name="connsiteX4" fmla="*/ 0 w 566207"/>
                  <a:gd name="connsiteY4" fmla="*/ 0 h 502844"/>
                  <a:gd name="connsiteX0" fmla="*/ 0 w 566207"/>
                  <a:gd name="connsiteY0" fmla="*/ 0 h 502844"/>
                  <a:gd name="connsiteX1" fmla="*/ 466195 w 566207"/>
                  <a:gd name="connsiteY1" fmla="*/ 23812 h 502844"/>
                  <a:gd name="connsiteX2" fmla="*/ 566207 w 566207"/>
                  <a:gd name="connsiteY2" fmla="*/ 502844 h 502844"/>
                  <a:gd name="connsiteX3" fmla="*/ 0 w 566207"/>
                  <a:gd name="connsiteY3" fmla="*/ 502844 h 502844"/>
                  <a:gd name="connsiteX4" fmla="*/ 0 w 566207"/>
                  <a:gd name="connsiteY4" fmla="*/ 0 h 502844"/>
                  <a:gd name="connsiteX0" fmla="*/ 0 w 466195"/>
                  <a:gd name="connsiteY0" fmla="*/ 0 h 502844"/>
                  <a:gd name="connsiteX1" fmla="*/ 466195 w 466195"/>
                  <a:gd name="connsiteY1" fmla="*/ 23812 h 502844"/>
                  <a:gd name="connsiteX2" fmla="*/ 332844 w 466195"/>
                  <a:gd name="connsiteY2" fmla="*/ 455219 h 502844"/>
                  <a:gd name="connsiteX3" fmla="*/ 0 w 466195"/>
                  <a:gd name="connsiteY3" fmla="*/ 502844 h 502844"/>
                  <a:gd name="connsiteX4" fmla="*/ 0 w 466195"/>
                  <a:gd name="connsiteY4" fmla="*/ 0 h 502844"/>
                  <a:gd name="connsiteX0" fmla="*/ 0 w 466195"/>
                  <a:gd name="connsiteY0" fmla="*/ 0 h 455219"/>
                  <a:gd name="connsiteX1" fmla="*/ 466195 w 466195"/>
                  <a:gd name="connsiteY1" fmla="*/ 23812 h 455219"/>
                  <a:gd name="connsiteX2" fmla="*/ 332844 w 466195"/>
                  <a:gd name="connsiteY2" fmla="*/ 455219 h 455219"/>
                  <a:gd name="connsiteX3" fmla="*/ 0 w 466195"/>
                  <a:gd name="connsiteY3" fmla="*/ 0 h 455219"/>
                  <a:gd name="connsiteX0" fmla="*/ 0 w 316176"/>
                  <a:gd name="connsiteY0" fmla="*/ 14288 h 431407"/>
                  <a:gd name="connsiteX1" fmla="*/ 316176 w 316176"/>
                  <a:gd name="connsiteY1" fmla="*/ 0 h 431407"/>
                  <a:gd name="connsiteX2" fmla="*/ 182825 w 316176"/>
                  <a:gd name="connsiteY2" fmla="*/ 431407 h 431407"/>
                  <a:gd name="connsiteX3" fmla="*/ 0 w 316176"/>
                  <a:gd name="connsiteY3" fmla="*/ 14288 h 431407"/>
                  <a:gd name="connsiteX0" fmla="*/ 0 w 316176"/>
                  <a:gd name="connsiteY0" fmla="*/ 14288 h 448076"/>
                  <a:gd name="connsiteX1" fmla="*/ 316176 w 316176"/>
                  <a:gd name="connsiteY1" fmla="*/ 0 h 448076"/>
                  <a:gd name="connsiteX2" fmla="*/ 178062 w 316176"/>
                  <a:gd name="connsiteY2" fmla="*/ 448076 h 448076"/>
                  <a:gd name="connsiteX3" fmla="*/ 0 w 316176"/>
                  <a:gd name="connsiteY3" fmla="*/ 14288 h 448076"/>
                  <a:gd name="connsiteX0" fmla="*/ 0 w 316176"/>
                  <a:gd name="connsiteY0" fmla="*/ 14288 h 448076"/>
                  <a:gd name="connsiteX1" fmla="*/ 165861 w 316176"/>
                  <a:gd name="connsiteY1" fmla="*/ 7017 h 448076"/>
                  <a:gd name="connsiteX2" fmla="*/ 316176 w 316176"/>
                  <a:gd name="connsiteY2" fmla="*/ 0 h 448076"/>
                  <a:gd name="connsiteX3" fmla="*/ 178062 w 316176"/>
                  <a:gd name="connsiteY3" fmla="*/ 448076 h 448076"/>
                  <a:gd name="connsiteX4" fmla="*/ 0 w 316176"/>
                  <a:gd name="connsiteY4" fmla="*/ 14288 h 448076"/>
                  <a:gd name="connsiteX0" fmla="*/ 0 w 316176"/>
                  <a:gd name="connsiteY0" fmla="*/ 14288 h 448076"/>
                  <a:gd name="connsiteX1" fmla="*/ 170624 w 316176"/>
                  <a:gd name="connsiteY1" fmla="*/ 202280 h 448076"/>
                  <a:gd name="connsiteX2" fmla="*/ 316176 w 316176"/>
                  <a:gd name="connsiteY2" fmla="*/ 0 h 448076"/>
                  <a:gd name="connsiteX3" fmla="*/ 178062 w 316176"/>
                  <a:gd name="connsiteY3" fmla="*/ 448076 h 448076"/>
                  <a:gd name="connsiteX4" fmla="*/ 0 w 316176"/>
                  <a:gd name="connsiteY4" fmla="*/ 14288 h 448076"/>
                  <a:gd name="connsiteX0" fmla="*/ 0 w 316176"/>
                  <a:gd name="connsiteY0" fmla="*/ 4763 h 448076"/>
                  <a:gd name="connsiteX1" fmla="*/ 170624 w 316176"/>
                  <a:gd name="connsiteY1" fmla="*/ 202280 h 448076"/>
                  <a:gd name="connsiteX2" fmla="*/ 316176 w 316176"/>
                  <a:gd name="connsiteY2" fmla="*/ 0 h 448076"/>
                  <a:gd name="connsiteX3" fmla="*/ 178062 w 316176"/>
                  <a:gd name="connsiteY3" fmla="*/ 448076 h 448076"/>
                  <a:gd name="connsiteX4" fmla="*/ 0 w 316176"/>
                  <a:gd name="connsiteY4" fmla="*/ 4763 h 448076"/>
                  <a:gd name="connsiteX0" fmla="*/ 0 w 311413"/>
                  <a:gd name="connsiteY0" fmla="*/ 1 h 448076"/>
                  <a:gd name="connsiteX1" fmla="*/ 165861 w 311413"/>
                  <a:gd name="connsiteY1" fmla="*/ 202280 h 448076"/>
                  <a:gd name="connsiteX2" fmla="*/ 311413 w 311413"/>
                  <a:gd name="connsiteY2" fmla="*/ 0 h 448076"/>
                  <a:gd name="connsiteX3" fmla="*/ 173299 w 311413"/>
                  <a:gd name="connsiteY3" fmla="*/ 448076 h 448076"/>
                  <a:gd name="connsiteX4" fmla="*/ 0 w 311413"/>
                  <a:gd name="connsiteY4" fmla="*/ 1 h 448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13" h="448076">
                    <a:moveTo>
                      <a:pt x="0" y="1"/>
                    </a:moveTo>
                    <a:lnTo>
                      <a:pt x="165861" y="202280"/>
                    </a:lnTo>
                    <a:lnTo>
                      <a:pt x="311413" y="0"/>
                    </a:lnTo>
                    <a:lnTo>
                      <a:pt x="173299" y="448076"/>
                    </a:lnTo>
                    <a:lnTo>
                      <a:pt x="0" y="1"/>
                    </a:lnTo>
                    <a:close/>
                  </a:path>
                </a:pathLst>
              </a:custGeom>
              <a:solidFill>
                <a:srgbClr val="CBCF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Isosceles Triangle 58"/>
              <p:cNvSpPr/>
              <p:nvPr/>
            </p:nvSpPr>
            <p:spPr>
              <a:xfrm rot="10800000">
                <a:off x="5760902" y="2900378"/>
                <a:ext cx="331285" cy="211988"/>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p:cNvSpPr/>
              <p:nvPr/>
            </p:nvSpPr>
            <p:spPr>
              <a:xfrm>
                <a:off x="5687431" y="2473185"/>
                <a:ext cx="477194" cy="482880"/>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ectangle 59"/>
              <p:cNvSpPr/>
              <p:nvPr/>
            </p:nvSpPr>
            <p:spPr>
              <a:xfrm>
                <a:off x="5626671" y="2375291"/>
                <a:ext cx="588424" cy="575738"/>
              </a:xfrm>
              <a:custGeom>
                <a:avLst/>
                <a:gdLst>
                  <a:gd name="connsiteX0" fmla="*/ 0 w 905134"/>
                  <a:gd name="connsiteY0" fmla="*/ 0 h 685800"/>
                  <a:gd name="connsiteX1" fmla="*/ 905134 w 905134"/>
                  <a:gd name="connsiteY1" fmla="*/ 0 h 685800"/>
                  <a:gd name="connsiteX2" fmla="*/ 905134 w 905134"/>
                  <a:gd name="connsiteY2" fmla="*/ 685800 h 685800"/>
                  <a:gd name="connsiteX3" fmla="*/ 0 w 905134"/>
                  <a:gd name="connsiteY3" fmla="*/ 685800 h 685800"/>
                  <a:gd name="connsiteX4" fmla="*/ 0 w 905134"/>
                  <a:gd name="connsiteY4" fmla="*/ 0 h 685800"/>
                  <a:gd name="connsiteX0" fmla="*/ 0 w 905134"/>
                  <a:gd name="connsiteY0" fmla="*/ 0 h 685800"/>
                  <a:gd name="connsiteX1" fmla="*/ 602715 w 905134"/>
                  <a:gd name="connsiteY1" fmla="*/ 54768 h 685800"/>
                  <a:gd name="connsiteX2" fmla="*/ 905134 w 905134"/>
                  <a:gd name="connsiteY2" fmla="*/ 685800 h 685800"/>
                  <a:gd name="connsiteX3" fmla="*/ 0 w 905134"/>
                  <a:gd name="connsiteY3" fmla="*/ 685800 h 685800"/>
                  <a:gd name="connsiteX4" fmla="*/ 0 w 905134"/>
                  <a:gd name="connsiteY4" fmla="*/ 0 h 685800"/>
                  <a:gd name="connsiteX0" fmla="*/ 0 w 905134"/>
                  <a:gd name="connsiteY0" fmla="*/ 0 h 685800"/>
                  <a:gd name="connsiteX1" fmla="*/ 602715 w 905134"/>
                  <a:gd name="connsiteY1" fmla="*/ 54768 h 685800"/>
                  <a:gd name="connsiteX2" fmla="*/ 714375 w 905134"/>
                  <a:gd name="connsiteY2" fmla="*/ 300038 h 685800"/>
                  <a:gd name="connsiteX3" fmla="*/ 905134 w 905134"/>
                  <a:gd name="connsiteY3" fmla="*/ 685800 h 685800"/>
                  <a:gd name="connsiteX4" fmla="*/ 0 w 905134"/>
                  <a:gd name="connsiteY4" fmla="*/ 685800 h 685800"/>
                  <a:gd name="connsiteX5" fmla="*/ 0 w 905134"/>
                  <a:gd name="connsiteY5" fmla="*/ 0 h 685800"/>
                  <a:gd name="connsiteX0" fmla="*/ 0 w 905134"/>
                  <a:gd name="connsiteY0" fmla="*/ 0 h 685800"/>
                  <a:gd name="connsiteX1" fmla="*/ 602715 w 905134"/>
                  <a:gd name="connsiteY1" fmla="*/ 54768 h 685800"/>
                  <a:gd name="connsiteX2" fmla="*/ 714375 w 905134"/>
                  <a:gd name="connsiteY2" fmla="*/ 300038 h 685800"/>
                  <a:gd name="connsiteX3" fmla="*/ 783431 w 905134"/>
                  <a:gd name="connsiteY3" fmla="*/ 366713 h 685800"/>
                  <a:gd name="connsiteX4" fmla="*/ 905134 w 905134"/>
                  <a:gd name="connsiteY4" fmla="*/ 685800 h 685800"/>
                  <a:gd name="connsiteX5" fmla="*/ 0 w 905134"/>
                  <a:gd name="connsiteY5" fmla="*/ 685800 h 685800"/>
                  <a:gd name="connsiteX6" fmla="*/ 0 w 905134"/>
                  <a:gd name="connsiteY6" fmla="*/ 0 h 685800"/>
                  <a:gd name="connsiteX0" fmla="*/ 0 w 905134"/>
                  <a:gd name="connsiteY0" fmla="*/ 0 h 685800"/>
                  <a:gd name="connsiteX1" fmla="*/ 602715 w 905134"/>
                  <a:gd name="connsiteY1" fmla="*/ 54768 h 685800"/>
                  <a:gd name="connsiteX2" fmla="*/ 759619 w 905134"/>
                  <a:gd name="connsiteY2" fmla="*/ 230982 h 685800"/>
                  <a:gd name="connsiteX3" fmla="*/ 783431 w 905134"/>
                  <a:gd name="connsiteY3" fmla="*/ 366713 h 685800"/>
                  <a:gd name="connsiteX4" fmla="*/ 905134 w 905134"/>
                  <a:gd name="connsiteY4" fmla="*/ 685800 h 685800"/>
                  <a:gd name="connsiteX5" fmla="*/ 0 w 905134"/>
                  <a:gd name="connsiteY5" fmla="*/ 685800 h 685800"/>
                  <a:gd name="connsiteX6" fmla="*/ 0 w 905134"/>
                  <a:gd name="connsiteY6" fmla="*/ 0 h 685800"/>
                  <a:gd name="connsiteX0" fmla="*/ 0 w 905134"/>
                  <a:gd name="connsiteY0" fmla="*/ 0 h 685800"/>
                  <a:gd name="connsiteX1" fmla="*/ 602715 w 905134"/>
                  <a:gd name="connsiteY1" fmla="*/ 54768 h 685800"/>
                  <a:gd name="connsiteX2" fmla="*/ 759619 w 905134"/>
                  <a:gd name="connsiteY2" fmla="*/ 230982 h 685800"/>
                  <a:gd name="connsiteX3" fmla="*/ 783431 w 905134"/>
                  <a:gd name="connsiteY3" fmla="*/ 366713 h 685800"/>
                  <a:gd name="connsiteX4" fmla="*/ 835819 w 905134"/>
                  <a:gd name="connsiteY4" fmla="*/ 507206 h 685800"/>
                  <a:gd name="connsiteX5" fmla="*/ 905134 w 905134"/>
                  <a:gd name="connsiteY5" fmla="*/ 685800 h 685800"/>
                  <a:gd name="connsiteX6" fmla="*/ 0 w 905134"/>
                  <a:gd name="connsiteY6" fmla="*/ 685800 h 685800"/>
                  <a:gd name="connsiteX7" fmla="*/ 0 w 905134"/>
                  <a:gd name="connsiteY7" fmla="*/ 0 h 685800"/>
                  <a:gd name="connsiteX0" fmla="*/ 0 w 905134"/>
                  <a:gd name="connsiteY0" fmla="*/ 0 h 685800"/>
                  <a:gd name="connsiteX1" fmla="*/ 602715 w 905134"/>
                  <a:gd name="connsiteY1" fmla="*/ 54768 h 685800"/>
                  <a:gd name="connsiteX2" fmla="*/ 759619 w 905134"/>
                  <a:gd name="connsiteY2" fmla="*/ 230982 h 685800"/>
                  <a:gd name="connsiteX3" fmla="*/ 783431 w 905134"/>
                  <a:gd name="connsiteY3" fmla="*/ 366713 h 685800"/>
                  <a:gd name="connsiteX4" fmla="*/ 766762 w 905134"/>
                  <a:gd name="connsiteY4" fmla="*/ 514350 h 685800"/>
                  <a:gd name="connsiteX5" fmla="*/ 905134 w 905134"/>
                  <a:gd name="connsiteY5" fmla="*/ 685800 h 685800"/>
                  <a:gd name="connsiteX6" fmla="*/ 0 w 905134"/>
                  <a:gd name="connsiteY6" fmla="*/ 685800 h 685800"/>
                  <a:gd name="connsiteX7" fmla="*/ 0 w 905134"/>
                  <a:gd name="connsiteY7"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0 w 783449"/>
                  <a:gd name="connsiteY6" fmla="*/ 685800 h 685800"/>
                  <a:gd name="connsiteX7" fmla="*/ 0 w 783449"/>
                  <a:gd name="connsiteY7"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650082 w 783449"/>
                  <a:gd name="connsiteY6" fmla="*/ 595313 h 685800"/>
                  <a:gd name="connsiteX7" fmla="*/ 0 w 783449"/>
                  <a:gd name="connsiteY7" fmla="*/ 685800 h 685800"/>
                  <a:gd name="connsiteX8" fmla="*/ 0 w 783449"/>
                  <a:gd name="connsiteY8"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0 w 783449"/>
                  <a:gd name="connsiteY7" fmla="*/ 685800 h 685800"/>
                  <a:gd name="connsiteX8" fmla="*/ 0 w 783449"/>
                  <a:gd name="connsiteY8"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21507 w 783449"/>
                  <a:gd name="connsiteY7" fmla="*/ 514350 h 685800"/>
                  <a:gd name="connsiteX8" fmla="*/ 0 w 783449"/>
                  <a:gd name="connsiteY8" fmla="*/ 685800 h 685800"/>
                  <a:gd name="connsiteX9" fmla="*/ 0 w 783449"/>
                  <a:gd name="connsiteY9"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0 w 783449"/>
                  <a:gd name="connsiteY8" fmla="*/ 685800 h 685800"/>
                  <a:gd name="connsiteX9" fmla="*/ 0 w 783449"/>
                  <a:gd name="connsiteY9"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583407 w 783449"/>
                  <a:gd name="connsiteY8" fmla="*/ 395288 h 685800"/>
                  <a:gd name="connsiteX9" fmla="*/ 0 w 783449"/>
                  <a:gd name="connsiteY9" fmla="*/ 685800 h 685800"/>
                  <a:gd name="connsiteX10" fmla="*/ 0 w 783449"/>
                  <a:gd name="connsiteY10"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0 w 783449"/>
                  <a:gd name="connsiteY9" fmla="*/ 685800 h 685800"/>
                  <a:gd name="connsiteX10" fmla="*/ 0 w 783449"/>
                  <a:gd name="connsiteY10"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500064 w 783449"/>
                  <a:gd name="connsiteY9" fmla="*/ 311944 h 685800"/>
                  <a:gd name="connsiteX10" fmla="*/ 0 w 783449"/>
                  <a:gd name="connsiteY10" fmla="*/ 685800 h 685800"/>
                  <a:gd name="connsiteX11" fmla="*/ 0 w 783449"/>
                  <a:gd name="connsiteY11"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88157 w 783449"/>
                  <a:gd name="connsiteY9" fmla="*/ 211931 h 685800"/>
                  <a:gd name="connsiteX10" fmla="*/ 0 w 783449"/>
                  <a:gd name="connsiteY10" fmla="*/ 685800 h 685800"/>
                  <a:gd name="connsiteX11" fmla="*/ 0 w 783449"/>
                  <a:gd name="connsiteY11"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0 w 783449"/>
                  <a:gd name="connsiteY10" fmla="*/ 685800 h 685800"/>
                  <a:gd name="connsiteX11" fmla="*/ 0 w 783449"/>
                  <a:gd name="connsiteY11"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7195 w 783449"/>
                  <a:gd name="connsiteY10" fmla="*/ 259556 h 685800"/>
                  <a:gd name="connsiteX11" fmla="*/ 0 w 783449"/>
                  <a:gd name="connsiteY11" fmla="*/ 685800 h 685800"/>
                  <a:gd name="connsiteX12" fmla="*/ 0 w 783449"/>
                  <a:gd name="connsiteY12"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0 w 783449"/>
                  <a:gd name="connsiteY11" fmla="*/ 685800 h 685800"/>
                  <a:gd name="connsiteX12" fmla="*/ 0 w 783449"/>
                  <a:gd name="connsiteY12"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7189 w 783449"/>
                  <a:gd name="connsiteY11" fmla="*/ 230981 h 685800"/>
                  <a:gd name="connsiteX12" fmla="*/ 0 w 783449"/>
                  <a:gd name="connsiteY12" fmla="*/ 685800 h 685800"/>
                  <a:gd name="connsiteX13" fmla="*/ 0 w 783449"/>
                  <a:gd name="connsiteY13"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0 w 783449"/>
                  <a:gd name="connsiteY12" fmla="*/ 685800 h 685800"/>
                  <a:gd name="connsiteX13" fmla="*/ 0 w 783449"/>
                  <a:gd name="connsiteY13"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0 w 783449"/>
                  <a:gd name="connsiteY13" fmla="*/ 685800 h 685800"/>
                  <a:gd name="connsiteX14" fmla="*/ 0 w 783449"/>
                  <a:gd name="connsiteY14"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50032 w 783449"/>
                  <a:gd name="connsiteY13" fmla="*/ 404813 h 685800"/>
                  <a:gd name="connsiteX14" fmla="*/ 0 w 783449"/>
                  <a:gd name="connsiteY14" fmla="*/ 685800 h 685800"/>
                  <a:gd name="connsiteX15" fmla="*/ 0 w 783449"/>
                  <a:gd name="connsiteY15"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95276 w 783449"/>
                  <a:gd name="connsiteY13" fmla="*/ 478631 h 685800"/>
                  <a:gd name="connsiteX14" fmla="*/ 0 w 783449"/>
                  <a:gd name="connsiteY14" fmla="*/ 685800 h 685800"/>
                  <a:gd name="connsiteX15" fmla="*/ 0 w 783449"/>
                  <a:gd name="connsiteY15"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95276 w 783449"/>
                  <a:gd name="connsiteY13" fmla="*/ 478631 h 685800"/>
                  <a:gd name="connsiteX14" fmla="*/ 211932 w 783449"/>
                  <a:gd name="connsiteY14" fmla="*/ 535781 h 685800"/>
                  <a:gd name="connsiteX15" fmla="*/ 0 w 783449"/>
                  <a:gd name="connsiteY15" fmla="*/ 685800 h 685800"/>
                  <a:gd name="connsiteX16" fmla="*/ 0 w 783449"/>
                  <a:gd name="connsiteY16"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95276 w 783449"/>
                  <a:gd name="connsiteY13" fmla="*/ 478631 h 685800"/>
                  <a:gd name="connsiteX14" fmla="*/ 283370 w 783449"/>
                  <a:gd name="connsiteY14" fmla="*/ 583406 h 685800"/>
                  <a:gd name="connsiteX15" fmla="*/ 0 w 783449"/>
                  <a:gd name="connsiteY15" fmla="*/ 685800 h 685800"/>
                  <a:gd name="connsiteX16" fmla="*/ 0 w 783449"/>
                  <a:gd name="connsiteY16"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95276 w 783449"/>
                  <a:gd name="connsiteY13" fmla="*/ 478631 h 685800"/>
                  <a:gd name="connsiteX14" fmla="*/ 283370 w 783449"/>
                  <a:gd name="connsiteY14" fmla="*/ 583406 h 685800"/>
                  <a:gd name="connsiteX15" fmla="*/ 202407 w 783449"/>
                  <a:gd name="connsiteY15" fmla="*/ 614363 h 685800"/>
                  <a:gd name="connsiteX16" fmla="*/ 0 w 783449"/>
                  <a:gd name="connsiteY16" fmla="*/ 685800 h 685800"/>
                  <a:gd name="connsiteX17" fmla="*/ 0 w 783449"/>
                  <a:gd name="connsiteY17" fmla="*/ 0 h 685800"/>
                  <a:gd name="connsiteX0" fmla="*/ 0 w 783449"/>
                  <a:gd name="connsiteY0" fmla="*/ 0 h 685800"/>
                  <a:gd name="connsiteX1" fmla="*/ 602715 w 783449"/>
                  <a:gd name="connsiteY1" fmla="*/ 54768 h 685800"/>
                  <a:gd name="connsiteX2" fmla="*/ 759619 w 783449"/>
                  <a:gd name="connsiteY2" fmla="*/ 230982 h 685800"/>
                  <a:gd name="connsiteX3" fmla="*/ 783431 w 783449"/>
                  <a:gd name="connsiteY3" fmla="*/ 366713 h 685800"/>
                  <a:gd name="connsiteX4" fmla="*/ 766762 w 783449"/>
                  <a:gd name="connsiteY4" fmla="*/ 514350 h 685800"/>
                  <a:gd name="connsiteX5" fmla="*/ 736065 w 783449"/>
                  <a:gd name="connsiteY5" fmla="*/ 583406 h 685800"/>
                  <a:gd name="connsiteX6" fmla="*/ 731045 w 783449"/>
                  <a:gd name="connsiteY6" fmla="*/ 488156 h 685800"/>
                  <a:gd name="connsiteX7" fmla="*/ 685801 w 783449"/>
                  <a:gd name="connsiteY7" fmla="*/ 345282 h 685800"/>
                  <a:gd name="connsiteX8" fmla="*/ 611982 w 783449"/>
                  <a:gd name="connsiteY8" fmla="*/ 230981 h 685800"/>
                  <a:gd name="connsiteX9" fmla="*/ 478632 w 783449"/>
                  <a:gd name="connsiteY9" fmla="*/ 185737 h 685800"/>
                  <a:gd name="connsiteX10" fmla="*/ 404814 w 783449"/>
                  <a:gd name="connsiteY10" fmla="*/ 164306 h 685800"/>
                  <a:gd name="connsiteX11" fmla="*/ 359570 w 783449"/>
                  <a:gd name="connsiteY11" fmla="*/ 223838 h 685800"/>
                  <a:gd name="connsiteX12" fmla="*/ 314326 w 783449"/>
                  <a:gd name="connsiteY12" fmla="*/ 328613 h 685800"/>
                  <a:gd name="connsiteX13" fmla="*/ 295276 w 783449"/>
                  <a:gd name="connsiteY13" fmla="*/ 478631 h 685800"/>
                  <a:gd name="connsiteX14" fmla="*/ 283370 w 783449"/>
                  <a:gd name="connsiteY14" fmla="*/ 583406 h 685800"/>
                  <a:gd name="connsiteX15" fmla="*/ 228601 w 783449"/>
                  <a:gd name="connsiteY15" fmla="*/ 528638 h 685800"/>
                  <a:gd name="connsiteX16" fmla="*/ 0 w 783449"/>
                  <a:gd name="connsiteY16" fmla="*/ 685800 h 685800"/>
                  <a:gd name="connsiteX17" fmla="*/ 0 w 783449"/>
                  <a:gd name="connsiteY17" fmla="*/ 0 h 685800"/>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0 w 783449"/>
                  <a:gd name="connsiteY17"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02407 w 783449"/>
                  <a:gd name="connsiteY17" fmla="*/ 366713 h 583406"/>
                  <a:gd name="connsiteX18" fmla="*/ 0 w 783449"/>
                  <a:gd name="connsiteY18"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54795 w 783449"/>
                  <a:gd name="connsiteY17" fmla="*/ 347663 h 583406"/>
                  <a:gd name="connsiteX18" fmla="*/ 0 w 783449"/>
                  <a:gd name="connsiteY18"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54795 w 783449"/>
                  <a:gd name="connsiteY17" fmla="*/ 347663 h 583406"/>
                  <a:gd name="connsiteX18" fmla="*/ 195264 w 783449"/>
                  <a:gd name="connsiteY18" fmla="*/ 261938 h 583406"/>
                  <a:gd name="connsiteX19" fmla="*/ 0 w 783449"/>
                  <a:gd name="connsiteY19"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54795 w 783449"/>
                  <a:gd name="connsiteY17" fmla="*/ 347663 h 583406"/>
                  <a:gd name="connsiteX18" fmla="*/ 261939 w 783449"/>
                  <a:gd name="connsiteY18" fmla="*/ 228600 h 583406"/>
                  <a:gd name="connsiteX19" fmla="*/ 0 w 783449"/>
                  <a:gd name="connsiteY19"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54795 w 783449"/>
                  <a:gd name="connsiteY17" fmla="*/ 347663 h 583406"/>
                  <a:gd name="connsiteX18" fmla="*/ 261939 w 783449"/>
                  <a:gd name="connsiteY18" fmla="*/ 228600 h 583406"/>
                  <a:gd name="connsiteX19" fmla="*/ 197645 w 783449"/>
                  <a:gd name="connsiteY19" fmla="*/ 178594 h 583406"/>
                  <a:gd name="connsiteX20" fmla="*/ 0 w 783449"/>
                  <a:gd name="connsiteY20" fmla="*/ 0 h 583406"/>
                  <a:gd name="connsiteX0" fmla="*/ 0 w 783449"/>
                  <a:gd name="connsiteY0" fmla="*/ 0 h 583406"/>
                  <a:gd name="connsiteX1" fmla="*/ 602715 w 783449"/>
                  <a:gd name="connsiteY1" fmla="*/ 54768 h 583406"/>
                  <a:gd name="connsiteX2" fmla="*/ 759619 w 783449"/>
                  <a:gd name="connsiteY2" fmla="*/ 230982 h 583406"/>
                  <a:gd name="connsiteX3" fmla="*/ 783431 w 783449"/>
                  <a:gd name="connsiteY3" fmla="*/ 366713 h 583406"/>
                  <a:gd name="connsiteX4" fmla="*/ 766762 w 783449"/>
                  <a:gd name="connsiteY4" fmla="*/ 514350 h 583406"/>
                  <a:gd name="connsiteX5" fmla="*/ 736065 w 783449"/>
                  <a:gd name="connsiteY5" fmla="*/ 583406 h 583406"/>
                  <a:gd name="connsiteX6" fmla="*/ 731045 w 783449"/>
                  <a:gd name="connsiteY6" fmla="*/ 488156 h 583406"/>
                  <a:gd name="connsiteX7" fmla="*/ 685801 w 783449"/>
                  <a:gd name="connsiteY7" fmla="*/ 345282 h 583406"/>
                  <a:gd name="connsiteX8" fmla="*/ 611982 w 783449"/>
                  <a:gd name="connsiteY8" fmla="*/ 230981 h 583406"/>
                  <a:gd name="connsiteX9" fmla="*/ 478632 w 783449"/>
                  <a:gd name="connsiteY9" fmla="*/ 185737 h 583406"/>
                  <a:gd name="connsiteX10" fmla="*/ 404814 w 783449"/>
                  <a:gd name="connsiteY10" fmla="*/ 164306 h 583406"/>
                  <a:gd name="connsiteX11" fmla="*/ 359570 w 783449"/>
                  <a:gd name="connsiteY11" fmla="*/ 223838 h 583406"/>
                  <a:gd name="connsiteX12" fmla="*/ 314326 w 783449"/>
                  <a:gd name="connsiteY12" fmla="*/ 328613 h 583406"/>
                  <a:gd name="connsiteX13" fmla="*/ 295276 w 783449"/>
                  <a:gd name="connsiteY13" fmla="*/ 478631 h 583406"/>
                  <a:gd name="connsiteX14" fmla="*/ 283370 w 783449"/>
                  <a:gd name="connsiteY14" fmla="*/ 583406 h 583406"/>
                  <a:gd name="connsiteX15" fmla="*/ 228601 w 783449"/>
                  <a:gd name="connsiteY15" fmla="*/ 528638 h 583406"/>
                  <a:gd name="connsiteX16" fmla="*/ 259556 w 783449"/>
                  <a:gd name="connsiteY16" fmla="*/ 459581 h 583406"/>
                  <a:gd name="connsiteX17" fmla="*/ 254795 w 783449"/>
                  <a:gd name="connsiteY17" fmla="*/ 347663 h 583406"/>
                  <a:gd name="connsiteX18" fmla="*/ 261939 w 783449"/>
                  <a:gd name="connsiteY18" fmla="*/ 228600 h 583406"/>
                  <a:gd name="connsiteX19" fmla="*/ 323851 w 783449"/>
                  <a:gd name="connsiteY19" fmla="*/ 147638 h 583406"/>
                  <a:gd name="connsiteX20" fmla="*/ 0 w 783449"/>
                  <a:gd name="connsiteY20" fmla="*/ 0 h 583406"/>
                  <a:gd name="connsiteX0" fmla="*/ 95250 w 554848"/>
                  <a:gd name="connsiteY0" fmla="*/ 92870 h 528638"/>
                  <a:gd name="connsiteX1" fmla="*/ 374114 w 554848"/>
                  <a:gd name="connsiteY1" fmla="*/ 0 h 528638"/>
                  <a:gd name="connsiteX2" fmla="*/ 531018 w 554848"/>
                  <a:gd name="connsiteY2" fmla="*/ 176214 h 528638"/>
                  <a:gd name="connsiteX3" fmla="*/ 554830 w 554848"/>
                  <a:gd name="connsiteY3" fmla="*/ 311945 h 528638"/>
                  <a:gd name="connsiteX4" fmla="*/ 538161 w 554848"/>
                  <a:gd name="connsiteY4" fmla="*/ 459582 h 528638"/>
                  <a:gd name="connsiteX5" fmla="*/ 507464 w 554848"/>
                  <a:gd name="connsiteY5" fmla="*/ 528638 h 528638"/>
                  <a:gd name="connsiteX6" fmla="*/ 502444 w 554848"/>
                  <a:gd name="connsiteY6" fmla="*/ 433388 h 528638"/>
                  <a:gd name="connsiteX7" fmla="*/ 457200 w 554848"/>
                  <a:gd name="connsiteY7" fmla="*/ 290514 h 528638"/>
                  <a:gd name="connsiteX8" fmla="*/ 383381 w 554848"/>
                  <a:gd name="connsiteY8" fmla="*/ 176213 h 528638"/>
                  <a:gd name="connsiteX9" fmla="*/ 250031 w 554848"/>
                  <a:gd name="connsiteY9" fmla="*/ 130969 h 528638"/>
                  <a:gd name="connsiteX10" fmla="*/ 176213 w 554848"/>
                  <a:gd name="connsiteY10" fmla="*/ 109538 h 528638"/>
                  <a:gd name="connsiteX11" fmla="*/ 130969 w 554848"/>
                  <a:gd name="connsiteY11" fmla="*/ 169070 h 528638"/>
                  <a:gd name="connsiteX12" fmla="*/ 85725 w 554848"/>
                  <a:gd name="connsiteY12" fmla="*/ 273845 h 528638"/>
                  <a:gd name="connsiteX13" fmla="*/ 66675 w 554848"/>
                  <a:gd name="connsiteY13" fmla="*/ 423863 h 528638"/>
                  <a:gd name="connsiteX14" fmla="*/ 54769 w 554848"/>
                  <a:gd name="connsiteY14" fmla="*/ 528638 h 528638"/>
                  <a:gd name="connsiteX15" fmla="*/ 0 w 554848"/>
                  <a:gd name="connsiteY15" fmla="*/ 473870 h 528638"/>
                  <a:gd name="connsiteX16" fmla="*/ 30955 w 554848"/>
                  <a:gd name="connsiteY16" fmla="*/ 404813 h 528638"/>
                  <a:gd name="connsiteX17" fmla="*/ 26194 w 554848"/>
                  <a:gd name="connsiteY17" fmla="*/ 292895 h 528638"/>
                  <a:gd name="connsiteX18" fmla="*/ 33338 w 554848"/>
                  <a:gd name="connsiteY18" fmla="*/ 173832 h 528638"/>
                  <a:gd name="connsiteX19" fmla="*/ 95250 w 554848"/>
                  <a:gd name="connsiteY19" fmla="*/ 92870 h 528638"/>
                  <a:gd name="connsiteX0" fmla="*/ 95250 w 554848"/>
                  <a:gd name="connsiteY0" fmla="*/ 92870 h 528638"/>
                  <a:gd name="connsiteX1" fmla="*/ 374114 w 554848"/>
                  <a:gd name="connsiteY1" fmla="*/ 0 h 528638"/>
                  <a:gd name="connsiteX2" fmla="*/ 531018 w 554848"/>
                  <a:gd name="connsiteY2" fmla="*/ 176214 h 528638"/>
                  <a:gd name="connsiteX3" fmla="*/ 554830 w 554848"/>
                  <a:gd name="connsiteY3" fmla="*/ 311945 h 528638"/>
                  <a:gd name="connsiteX4" fmla="*/ 538161 w 554848"/>
                  <a:gd name="connsiteY4" fmla="*/ 459582 h 528638"/>
                  <a:gd name="connsiteX5" fmla="*/ 507464 w 554848"/>
                  <a:gd name="connsiteY5" fmla="*/ 528638 h 528638"/>
                  <a:gd name="connsiteX6" fmla="*/ 502444 w 554848"/>
                  <a:gd name="connsiteY6" fmla="*/ 433388 h 528638"/>
                  <a:gd name="connsiteX7" fmla="*/ 457200 w 554848"/>
                  <a:gd name="connsiteY7" fmla="*/ 290514 h 528638"/>
                  <a:gd name="connsiteX8" fmla="*/ 383381 w 554848"/>
                  <a:gd name="connsiteY8" fmla="*/ 176213 h 528638"/>
                  <a:gd name="connsiteX9" fmla="*/ 250031 w 554848"/>
                  <a:gd name="connsiteY9" fmla="*/ 130969 h 528638"/>
                  <a:gd name="connsiteX10" fmla="*/ 176213 w 554848"/>
                  <a:gd name="connsiteY10" fmla="*/ 109538 h 528638"/>
                  <a:gd name="connsiteX11" fmla="*/ 130969 w 554848"/>
                  <a:gd name="connsiteY11" fmla="*/ 169070 h 528638"/>
                  <a:gd name="connsiteX12" fmla="*/ 85725 w 554848"/>
                  <a:gd name="connsiteY12" fmla="*/ 273845 h 528638"/>
                  <a:gd name="connsiteX13" fmla="*/ 66675 w 554848"/>
                  <a:gd name="connsiteY13" fmla="*/ 423863 h 528638"/>
                  <a:gd name="connsiteX14" fmla="*/ 54769 w 554848"/>
                  <a:gd name="connsiteY14" fmla="*/ 528638 h 528638"/>
                  <a:gd name="connsiteX15" fmla="*/ 0 w 554848"/>
                  <a:gd name="connsiteY15" fmla="*/ 473870 h 528638"/>
                  <a:gd name="connsiteX16" fmla="*/ 30955 w 554848"/>
                  <a:gd name="connsiteY16" fmla="*/ 404813 h 528638"/>
                  <a:gd name="connsiteX17" fmla="*/ 26194 w 554848"/>
                  <a:gd name="connsiteY17" fmla="*/ 292895 h 528638"/>
                  <a:gd name="connsiteX18" fmla="*/ 33338 w 554848"/>
                  <a:gd name="connsiteY18" fmla="*/ 173832 h 528638"/>
                  <a:gd name="connsiteX19" fmla="*/ 95250 w 554848"/>
                  <a:gd name="connsiteY19" fmla="*/ 92870 h 528638"/>
                  <a:gd name="connsiteX0" fmla="*/ 95250 w 554848"/>
                  <a:gd name="connsiteY0" fmla="*/ 92870 h 528638"/>
                  <a:gd name="connsiteX1" fmla="*/ 374114 w 554848"/>
                  <a:gd name="connsiteY1" fmla="*/ 0 h 528638"/>
                  <a:gd name="connsiteX2" fmla="*/ 531018 w 554848"/>
                  <a:gd name="connsiteY2" fmla="*/ 176214 h 528638"/>
                  <a:gd name="connsiteX3" fmla="*/ 554830 w 554848"/>
                  <a:gd name="connsiteY3" fmla="*/ 311945 h 528638"/>
                  <a:gd name="connsiteX4" fmla="*/ 538161 w 554848"/>
                  <a:gd name="connsiteY4" fmla="*/ 459582 h 528638"/>
                  <a:gd name="connsiteX5" fmla="*/ 507464 w 554848"/>
                  <a:gd name="connsiteY5" fmla="*/ 528638 h 528638"/>
                  <a:gd name="connsiteX6" fmla="*/ 502444 w 554848"/>
                  <a:gd name="connsiteY6" fmla="*/ 433388 h 528638"/>
                  <a:gd name="connsiteX7" fmla="*/ 457200 w 554848"/>
                  <a:gd name="connsiteY7" fmla="*/ 290514 h 528638"/>
                  <a:gd name="connsiteX8" fmla="*/ 383381 w 554848"/>
                  <a:gd name="connsiteY8" fmla="*/ 176213 h 528638"/>
                  <a:gd name="connsiteX9" fmla="*/ 250031 w 554848"/>
                  <a:gd name="connsiteY9" fmla="*/ 130969 h 528638"/>
                  <a:gd name="connsiteX10" fmla="*/ 176213 w 554848"/>
                  <a:gd name="connsiteY10" fmla="*/ 109538 h 528638"/>
                  <a:gd name="connsiteX11" fmla="*/ 130969 w 554848"/>
                  <a:gd name="connsiteY11" fmla="*/ 169070 h 528638"/>
                  <a:gd name="connsiteX12" fmla="*/ 85725 w 554848"/>
                  <a:gd name="connsiteY12" fmla="*/ 273845 h 528638"/>
                  <a:gd name="connsiteX13" fmla="*/ 66675 w 554848"/>
                  <a:gd name="connsiteY13" fmla="*/ 423863 h 528638"/>
                  <a:gd name="connsiteX14" fmla="*/ 54769 w 554848"/>
                  <a:gd name="connsiteY14" fmla="*/ 528638 h 528638"/>
                  <a:gd name="connsiteX15" fmla="*/ 0 w 554848"/>
                  <a:gd name="connsiteY15" fmla="*/ 473870 h 528638"/>
                  <a:gd name="connsiteX16" fmla="*/ 30955 w 554848"/>
                  <a:gd name="connsiteY16" fmla="*/ 404813 h 528638"/>
                  <a:gd name="connsiteX17" fmla="*/ 26194 w 554848"/>
                  <a:gd name="connsiteY17" fmla="*/ 292895 h 528638"/>
                  <a:gd name="connsiteX18" fmla="*/ 33338 w 554848"/>
                  <a:gd name="connsiteY18" fmla="*/ 173832 h 528638"/>
                  <a:gd name="connsiteX19" fmla="*/ 95250 w 554848"/>
                  <a:gd name="connsiteY19" fmla="*/ 92870 h 528638"/>
                  <a:gd name="connsiteX0" fmla="*/ 95250 w 554848"/>
                  <a:gd name="connsiteY0" fmla="*/ 92870 h 530705"/>
                  <a:gd name="connsiteX1" fmla="*/ 374114 w 554848"/>
                  <a:gd name="connsiteY1" fmla="*/ 0 h 530705"/>
                  <a:gd name="connsiteX2" fmla="*/ 531018 w 554848"/>
                  <a:gd name="connsiteY2" fmla="*/ 176214 h 530705"/>
                  <a:gd name="connsiteX3" fmla="*/ 554830 w 554848"/>
                  <a:gd name="connsiteY3" fmla="*/ 311945 h 530705"/>
                  <a:gd name="connsiteX4" fmla="*/ 538161 w 554848"/>
                  <a:gd name="connsiteY4" fmla="*/ 459582 h 530705"/>
                  <a:gd name="connsiteX5" fmla="*/ 507464 w 554848"/>
                  <a:gd name="connsiteY5" fmla="*/ 528638 h 530705"/>
                  <a:gd name="connsiteX6" fmla="*/ 502444 w 554848"/>
                  <a:gd name="connsiteY6" fmla="*/ 433388 h 530705"/>
                  <a:gd name="connsiteX7" fmla="*/ 457200 w 554848"/>
                  <a:gd name="connsiteY7" fmla="*/ 290514 h 530705"/>
                  <a:gd name="connsiteX8" fmla="*/ 383381 w 554848"/>
                  <a:gd name="connsiteY8" fmla="*/ 176213 h 530705"/>
                  <a:gd name="connsiteX9" fmla="*/ 250031 w 554848"/>
                  <a:gd name="connsiteY9" fmla="*/ 130969 h 530705"/>
                  <a:gd name="connsiteX10" fmla="*/ 176213 w 554848"/>
                  <a:gd name="connsiteY10" fmla="*/ 109538 h 530705"/>
                  <a:gd name="connsiteX11" fmla="*/ 130969 w 554848"/>
                  <a:gd name="connsiteY11" fmla="*/ 169070 h 530705"/>
                  <a:gd name="connsiteX12" fmla="*/ 85725 w 554848"/>
                  <a:gd name="connsiteY12" fmla="*/ 273845 h 530705"/>
                  <a:gd name="connsiteX13" fmla="*/ 66675 w 554848"/>
                  <a:gd name="connsiteY13" fmla="*/ 423863 h 530705"/>
                  <a:gd name="connsiteX14" fmla="*/ 54769 w 554848"/>
                  <a:gd name="connsiteY14" fmla="*/ 528638 h 530705"/>
                  <a:gd name="connsiteX15" fmla="*/ 0 w 554848"/>
                  <a:gd name="connsiteY15" fmla="*/ 473870 h 530705"/>
                  <a:gd name="connsiteX16" fmla="*/ 30955 w 554848"/>
                  <a:gd name="connsiteY16" fmla="*/ 404813 h 530705"/>
                  <a:gd name="connsiteX17" fmla="*/ 26194 w 554848"/>
                  <a:gd name="connsiteY17" fmla="*/ 292895 h 530705"/>
                  <a:gd name="connsiteX18" fmla="*/ 33338 w 554848"/>
                  <a:gd name="connsiteY18" fmla="*/ 173832 h 530705"/>
                  <a:gd name="connsiteX19" fmla="*/ 95250 w 554848"/>
                  <a:gd name="connsiteY19" fmla="*/ 92870 h 530705"/>
                  <a:gd name="connsiteX0" fmla="*/ 95250 w 554848"/>
                  <a:gd name="connsiteY0" fmla="*/ 92870 h 530490"/>
                  <a:gd name="connsiteX1" fmla="*/ 374114 w 554848"/>
                  <a:gd name="connsiteY1" fmla="*/ 0 h 530490"/>
                  <a:gd name="connsiteX2" fmla="*/ 531018 w 554848"/>
                  <a:gd name="connsiteY2" fmla="*/ 176214 h 530490"/>
                  <a:gd name="connsiteX3" fmla="*/ 554830 w 554848"/>
                  <a:gd name="connsiteY3" fmla="*/ 311945 h 530490"/>
                  <a:gd name="connsiteX4" fmla="*/ 538161 w 554848"/>
                  <a:gd name="connsiteY4" fmla="*/ 459582 h 530490"/>
                  <a:gd name="connsiteX5" fmla="*/ 507464 w 554848"/>
                  <a:gd name="connsiteY5" fmla="*/ 528638 h 530490"/>
                  <a:gd name="connsiteX6" fmla="*/ 502444 w 554848"/>
                  <a:gd name="connsiteY6" fmla="*/ 433388 h 530490"/>
                  <a:gd name="connsiteX7" fmla="*/ 457200 w 554848"/>
                  <a:gd name="connsiteY7" fmla="*/ 290514 h 530490"/>
                  <a:gd name="connsiteX8" fmla="*/ 383381 w 554848"/>
                  <a:gd name="connsiteY8" fmla="*/ 176213 h 530490"/>
                  <a:gd name="connsiteX9" fmla="*/ 250031 w 554848"/>
                  <a:gd name="connsiteY9" fmla="*/ 130969 h 530490"/>
                  <a:gd name="connsiteX10" fmla="*/ 176213 w 554848"/>
                  <a:gd name="connsiteY10" fmla="*/ 109538 h 530490"/>
                  <a:gd name="connsiteX11" fmla="*/ 130969 w 554848"/>
                  <a:gd name="connsiteY11" fmla="*/ 169070 h 530490"/>
                  <a:gd name="connsiteX12" fmla="*/ 85725 w 554848"/>
                  <a:gd name="connsiteY12" fmla="*/ 273845 h 530490"/>
                  <a:gd name="connsiteX13" fmla="*/ 66675 w 554848"/>
                  <a:gd name="connsiteY13" fmla="*/ 423863 h 530490"/>
                  <a:gd name="connsiteX14" fmla="*/ 54769 w 554848"/>
                  <a:gd name="connsiteY14" fmla="*/ 528638 h 530490"/>
                  <a:gd name="connsiteX15" fmla="*/ 0 w 554848"/>
                  <a:gd name="connsiteY15" fmla="*/ 473870 h 530490"/>
                  <a:gd name="connsiteX16" fmla="*/ 30955 w 554848"/>
                  <a:gd name="connsiteY16" fmla="*/ 404813 h 530490"/>
                  <a:gd name="connsiteX17" fmla="*/ 26194 w 554848"/>
                  <a:gd name="connsiteY17" fmla="*/ 292895 h 530490"/>
                  <a:gd name="connsiteX18" fmla="*/ 33338 w 554848"/>
                  <a:gd name="connsiteY18" fmla="*/ 173832 h 530490"/>
                  <a:gd name="connsiteX19" fmla="*/ 95250 w 554848"/>
                  <a:gd name="connsiteY19" fmla="*/ 92870 h 530490"/>
                  <a:gd name="connsiteX0" fmla="*/ 95250 w 554848"/>
                  <a:gd name="connsiteY0" fmla="*/ 92870 h 534738"/>
                  <a:gd name="connsiteX1" fmla="*/ 374114 w 554848"/>
                  <a:gd name="connsiteY1" fmla="*/ 0 h 534738"/>
                  <a:gd name="connsiteX2" fmla="*/ 531018 w 554848"/>
                  <a:gd name="connsiteY2" fmla="*/ 176214 h 534738"/>
                  <a:gd name="connsiteX3" fmla="*/ 554830 w 554848"/>
                  <a:gd name="connsiteY3" fmla="*/ 311945 h 534738"/>
                  <a:gd name="connsiteX4" fmla="*/ 538161 w 554848"/>
                  <a:gd name="connsiteY4" fmla="*/ 459582 h 534738"/>
                  <a:gd name="connsiteX5" fmla="*/ 507464 w 554848"/>
                  <a:gd name="connsiteY5" fmla="*/ 528638 h 534738"/>
                  <a:gd name="connsiteX6" fmla="*/ 502444 w 554848"/>
                  <a:gd name="connsiteY6" fmla="*/ 433388 h 534738"/>
                  <a:gd name="connsiteX7" fmla="*/ 457200 w 554848"/>
                  <a:gd name="connsiteY7" fmla="*/ 290514 h 534738"/>
                  <a:gd name="connsiteX8" fmla="*/ 383381 w 554848"/>
                  <a:gd name="connsiteY8" fmla="*/ 176213 h 534738"/>
                  <a:gd name="connsiteX9" fmla="*/ 250031 w 554848"/>
                  <a:gd name="connsiteY9" fmla="*/ 130969 h 534738"/>
                  <a:gd name="connsiteX10" fmla="*/ 176213 w 554848"/>
                  <a:gd name="connsiteY10" fmla="*/ 109538 h 534738"/>
                  <a:gd name="connsiteX11" fmla="*/ 130969 w 554848"/>
                  <a:gd name="connsiteY11" fmla="*/ 169070 h 534738"/>
                  <a:gd name="connsiteX12" fmla="*/ 85725 w 554848"/>
                  <a:gd name="connsiteY12" fmla="*/ 273845 h 534738"/>
                  <a:gd name="connsiteX13" fmla="*/ 66675 w 554848"/>
                  <a:gd name="connsiteY13" fmla="*/ 423863 h 534738"/>
                  <a:gd name="connsiteX14" fmla="*/ 54769 w 554848"/>
                  <a:gd name="connsiteY14" fmla="*/ 528638 h 534738"/>
                  <a:gd name="connsiteX15" fmla="*/ 0 w 554848"/>
                  <a:gd name="connsiteY15" fmla="*/ 473870 h 534738"/>
                  <a:gd name="connsiteX16" fmla="*/ 30955 w 554848"/>
                  <a:gd name="connsiteY16" fmla="*/ 404813 h 534738"/>
                  <a:gd name="connsiteX17" fmla="*/ 26194 w 554848"/>
                  <a:gd name="connsiteY17" fmla="*/ 292895 h 534738"/>
                  <a:gd name="connsiteX18" fmla="*/ 33338 w 554848"/>
                  <a:gd name="connsiteY18" fmla="*/ 173832 h 534738"/>
                  <a:gd name="connsiteX19" fmla="*/ 95250 w 554848"/>
                  <a:gd name="connsiteY19" fmla="*/ 92870 h 534738"/>
                  <a:gd name="connsiteX0" fmla="*/ 95250 w 554848"/>
                  <a:gd name="connsiteY0" fmla="*/ 92870 h 534061"/>
                  <a:gd name="connsiteX1" fmla="*/ 374114 w 554848"/>
                  <a:gd name="connsiteY1" fmla="*/ 0 h 534061"/>
                  <a:gd name="connsiteX2" fmla="*/ 531018 w 554848"/>
                  <a:gd name="connsiteY2" fmla="*/ 176214 h 534061"/>
                  <a:gd name="connsiteX3" fmla="*/ 554830 w 554848"/>
                  <a:gd name="connsiteY3" fmla="*/ 311945 h 534061"/>
                  <a:gd name="connsiteX4" fmla="*/ 538161 w 554848"/>
                  <a:gd name="connsiteY4" fmla="*/ 459582 h 534061"/>
                  <a:gd name="connsiteX5" fmla="*/ 507464 w 554848"/>
                  <a:gd name="connsiteY5" fmla="*/ 528638 h 534061"/>
                  <a:gd name="connsiteX6" fmla="*/ 502444 w 554848"/>
                  <a:gd name="connsiteY6" fmla="*/ 433388 h 534061"/>
                  <a:gd name="connsiteX7" fmla="*/ 457200 w 554848"/>
                  <a:gd name="connsiteY7" fmla="*/ 290514 h 534061"/>
                  <a:gd name="connsiteX8" fmla="*/ 383381 w 554848"/>
                  <a:gd name="connsiteY8" fmla="*/ 176213 h 534061"/>
                  <a:gd name="connsiteX9" fmla="*/ 250031 w 554848"/>
                  <a:gd name="connsiteY9" fmla="*/ 130969 h 534061"/>
                  <a:gd name="connsiteX10" fmla="*/ 176213 w 554848"/>
                  <a:gd name="connsiteY10" fmla="*/ 109538 h 534061"/>
                  <a:gd name="connsiteX11" fmla="*/ 130969 w 554848"/>
                  <a:gd name="connsiteY11" fmla="*/ 169070 h 534061"/>
                  <a:gd name="connsiteX12" fmla="*/ 85725 w 554848"/>
                  <a:gd name="connsiteY12" fmla="*/ 273845 h 534061"/>
                  <a:gd name="connsiteX13" fmla="*/ 66675 w 554848"/>
                  <a:gd name="connsiteY13" fmla="*/ 423863 h 534061"/>
                  <a:gd name="connsiteX14" fmla="*/ 54769 w 554848"/>
                  <a:gd name="connsiteY14" fmla="*/ 528638 h 534061"/>
                  <a:gd name="connsiteX15" fmla="*/ 0 w 554848"/>
                  <a:gd name="connsiteY15" fmla="*/ 473870 h 534061"/>
                  <a:gd name="connsiteX16" fmla="*/ 30955 w 554848"/>
                  <a:gd name="connsiteY16" fmla="*/ 404813 h 534061"/>
                  <a:gd name="connsiteX17" fmla="*/ 26194 w 554848"/>
                  <a:gd name="connsiteY17" fmla="*/ 292895 h 534061"/>
                  <a:gd name="connsiteX18" fmla="*/ 33338 w 554848"/>
                  <a:gd name="connsiteY18" fmla="*/ 173832 h 534061"/>
                  <a:gd name="connsiteX19" fmla="*/ 95250 w 554848"/>
                  <a:gd name="connsiteY19" fmla="*/ 92870 h 534061"/>
                  <a:gd name="connsiteX0" fmla="*/ 96206 w 555804"/>
                  <a:gd name="connsiteY0" fmla="*/ 92870 h 534061"/>
                  <a:gd name="connsiteX1" fmla="*/ 375070 w 555804"/>
                  <a:gd name="connsiteY1" fmla="*/ 0 h 534061"/>
                  <a:gd name="connsiteX2" fmla="*/ 531974 w 555804"/>
                  <a:gd name="connsiteY2" fmla="*/ 176214 h 534061"/>
                  <a:gd name="connsiteX3" fmla="*/ 555786 w 555804"/>
                  <a:gd name="connsiteY3" fmla="*/ 311945 h 534061"/>
                  <a:gd name="connsiteX4" fmla="*/ 539117 w 555804"/>
                  <a:gd name="connsiteY4" fmla="*/ 459582 h 534061"/>
                  <a:gd name="connsiteX5" fmla="*/ 508420 w 555804"/>
                  <a:gd name="connsiteY5" fmla="*/ 528638 h 534061"/>
                  <a:gd name="connsiteX6" fmla="*/ 503400 w 555804"/>
                  <a:gd name="connsiteY6" fmla="*/ 433388 h 534061"/>
                  <a:gd name="connsiteX7" fmla="*/ 458156 w 555804"/>
                  <a:gd name="connsiteY7" fmla="*/ 290514 h 534061"/>
                  <a:gd name="connsiteX8" fmla="*/ 384337 w 555804"/>
                  <a:gd name="connsiteY8" fmla="*/ 176213 h 534061"/>
                  <a:gd name="connsiteX9" fmla="*/ 250987 w 555804"/>
                  <a:gd name="connsiteY9" fmla="*/ 130969 h 534061"/>
                  <a:gd name="connsiteX10" fmla="*/ 177169 w 555804"/>
                  <a:gd name="connsiteY10" fmla="*/ 109538 h 534061"/>
                  <a:gd name="connsiteX11" fmla="*/ 131925 w 555804"/>
                  <a:gd name="connsiteY11" fmla="*/ 169070 h 534061"/>
                  <a:gd name="connsiteX12" fmla="*/ 86681 w 555804"/>
                  <a:gd name="connsiteY12" fmla="*/ 273845 h 534061"/>
                  <a:gd name="connsiteX13" fmla="*/ 67631 w 555804"/>
                  <a:gd name="connsiteY13" fmla="*/ 423863 h 534061"/>
                  <a:gd name="connsiteX14" fmla="*/ 55725 w 555804"/>
                  <a:gd name="connsiteY14" fmla="*/ 528638 h 534061"/>
                  <a:gd name="connsiteX15" fmla="*/ 956 w 555804"/>
                  <a:gd name="connsiteY15" fmla="*/ 473870 h 534061"/>
                  <a:gd name="connsiteX16" fmla="*/ 31911 w 555804"/>
                  <a:gd name="connsiteY16" fmla="*/ 404813 h 534061"/>
                  <a:gd name="connsiteX17" fmla="*/ 27150 w 555804"/>
                  <a:gd name="connsiteY17" fmla="*/ 292895 h 534061"/>
                  <a:gd name="connsiteX18" fmla="*/ 34294 w 555804"/>
                  <a:gd name="connsiteY18" fmla="*/ 173832 h 534061"/>
                  <a:gd name="connsiteX19" fmla="*/ 96206 w 555804"/>
                  <a:gd name="connsiteY19" fmla="*/ 92870 h 534061"/>
                  <a:gd name="connsiteX0" fmla="*/ 97294 w 556892"/>
                  <a:gd name="connsiteY0" fmla="*/ 92870 h 534061"/>
                  <a:gd name="connsiteX1" fmla="*/ 376158 w 556892"/>
                  <a:gd name="connsiteY1" fmla="*/ 0 h 534061"/>
                  <a:gd name="connsiteX2" fmla="*/ 533062 w 556892"/>
                  <a:gd name="connsiteY2" fmla="*/ 176214 h 534061"/>
                  <a:gd name="connsiteX3" fmla="*/ 556874 w 556892"/>
                  <a:gd name="connsiteY3" fmla="*/ 311945 h 534061"/>
                  <a:gd name="connsiteX4" fmla="*/ 540205 w 556892"/>
                  <a:gd name="connsiteY4" fmla="*/ 459582 h 534061"/>
                  <a:gd name="connsiteX5" fmla="*/ 509508 w 556892"/>
                  <a:gd name="connsiteY5" fmla="*/ 528638 h 534061"/>
                  <a:gd name="connsiteX6" fmla="*/ 504488 w 556892"/>
                  <a:gd name="connsiteY6" fmla="*/ 433388 h 534061"/>
                  <a:gd name="connsiteX7" fmla="*/ 459244 w 556892"/>
                  <a:gd name="connsiteY7" fmla="*/ 290514 h 534061"/>
                  <a:gd name="connsiteX8" fmla="*/ 385425 w 556892"/>
                  <a:gd name="connsiteY8" fmla="*/ 176213 h 534061"/>
                  <a:gd name="connsiteX9" fmla="*/ 252075 w 556892"/>
                  <a:gd name="connsiteY9" fmla="*/ 130969 h 534061"/>
                  <a:gd name="connsiteX10" fmla="*/ 178257 w 556892"/>
                  <a:gd name="connsiteY10" fmla="*/ 109538 h 534061"/>
                  <a:gd name="connsiteX11" fmla="*/ 133013 w 556892"/>
                  <a:gd name="connsiteY11" fmla="*/ 169070 h 534061"/>
                  <a:gd name="connsiteX12" fmla="*/ 87769 w 556892"/>
                  <a:gd name="connsiteY12" fmla="*/ 273845 h 534061"/>
                  <a:gd name="connsiteX13" fmla="*/ 68719 w 556892"/>
                  <a:gd name="connsiteY13" fmla="*/ 423863 h 534061"/>
                  <a:gd name="connsiteX14" fmla="*/ 56813 w 556892"/>
                  <a:gd name="connsiteY14" fmla="*/ 528638 h 534061"/>
                  <a:gd name="connsiteX15" fmla="*/ 2044 w 556892"/>
                  <a:gd name="connsiteY15" fmla="*/ 473870 h 534061"/>
                  <a:gd name="connsiteX16" fmla="*/ 32999 w 556892"/>
                  <a:gd name="connsiteY16" fmla="*/ 404813 h 534061"/>
                  <a:gd name="connsiteX17" fmla="*/ 28238 w 556892"/>
                  <a:gd name="connsiteY17" fmla="*/ 292895 h 534061"/>
                  <a:gd name="connsiteX18" fmla="*/ 35382 w 556892"/>
                  <a:gd name="connsiteY18" fmla="*/ 173832 h 534061"/>
                  <a:gd name="connsiteX19" fmla="*/ 97294 w 556892"/>
                  <a:gd name="connsiteY19" fmla="*/ 92870 h 534061"/>
                  <a:gd name="connsiteX0" fmla="*/ 99773 w 559371"/>
                  <a:gd name="connsiteY0" fmla="*/ 92870 h 534061"/>
                  <a:gd name="connsiteX1" fmla="*/ 378637 w 559371"/>
                  <a:gd name="connsiteY1" fmla="*/ 0 h 534061"/>
                  <a:gd name="connsiteX2" fmla="*/ 535541 w 559371"/>
                  <a:gd name="connsiteY2" fmla="*/ 176214 h 534061"/>
                  <a:gd name="connsiteX3" fmla="*/ 559353 w 559371"/>
                  <a:gd name="connsiteY3" fmla="*/ 311945 h 534061"/>
                  <a:gd name="connsiteX4" fmla="*/ 542684 w 559371"/>
                  <a:gd name="connsiteY4" fmla="*/ 459582 h 534061"/>
                  <a:gd name="connsiteX5" fmla="*/ 511987 w 559371"/>
                  <a:gd name="connsiteY5" fmla="*/ 528638 h 534061"/>
                  <a:gd name="connsiteX6" fmla="*/ 506967 w 559371"/>
                  <a:gd name="connsiteY6" fmla="*/ 433388 h 534061"/>
                  <a:gd name="connsiteX7" fmla="*/ 461723 w 559371"/>
                  <a:gd name="connsiteY7" fmla="*/ 290514 h 534061"/>
                  <a:gd name="connsiteX8" fmla="*/ 387904 w 559371"/>
                  <a:gd name="connsiteY8" fmla="*/ 176213 h 534061"/>
                  <a:gd name="connsiteX9" fmla="*/ 254554 w 559371"/>
                  <a:gd name="connsiteY9" fmla="*/ 130969 h 534061"/>
                  <a:gd name="connsiteX10" fmla="*/ 180736 w 559371"/>
                  <a:gd name="connsiteY10" fmla="*/ 109538 h 534061"/>
                  <a:gd name="connsiteX11" fmla="*/ 135492 w 559371"/>
                  <a:gd name="connsiteY11" fmla="*/ 169070 h 534061"/>
                  <a:gd name="connsiteX12" fmla="*/ 90248 w 559371"/>
                  <a:gd name="connsiteY12" fmla="*/ 273845 h 534061"/>
                  <a:gd name="connsiteX13" fmla="*/ 71198 w 559371"/>
                  <a:gd name="connsiteY13" fmla="*/ 423863 h 534061"/>
                  <a:gd name="connsiteX14" fmla="*/ 59292 w 559371"/>
                  <a:gd name="connsiteY14" fmla="*/ 528638 h 534061"/>
                  <a:gd name="connsiteX15" fmla="*/ 4523 w 559371"/>
                  <a:gd name="connsiteY15" fmla="*/ 473870 h 534061"/>
                  <a:gd name="connsiteX16" fmla="*/ 35478 w 559371"/>
                  <a:gd name="connsiteY16" fmla="*/ 404813 h 534061"/>
                  <a:gd name="connsiteX17" fmla="*/ 30717 w 559371"/>
                  <a:gd name="connsiteY17" fmla="*/ 292895 h 534061"/>
                  <a:gd name="connsiteX18" fmla="*/ 37861 w 559371"/>
                  <a:gd name="connsiteY18" fmla="*/ 173832 h 534061"/>
                  <a:gd name="connsiteX19" fmla="*/ 99773 w 559371"/>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73832 h 534061"/>
                  <a:gd name="connsiteX19" fmla="*/ 107375 w 566973"/>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73832 h 534061"/>
                  <a:gd name="connsiteX19" fmla="*/ 107375 w 566973"/>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83357 h 534061"/>
                  <a:gd name="connsiteX19" fmla="*/ 107375 w 566973"/>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83357 h 534061"/>
                  <a:gd name="connsiteX19" fmla="*/ 107375 w 566973"/>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83357 h 534061"/>
                  <a:gd name="connsiteX19" fmla="*/ 107375 w 566973"/>
                  <a:gd name="connsiteY19" fmla="*/ 92870 h 534061"/>
                  <a:gd name="connsiteX0" fmla="*/ 107375 w 566973"/>
                  <a:gd name="connsiteY0" fmla="*/ 92870 h 534061"/>
                  <a:gd name="connsiteX1" fmla="*/ 386239 w 566973"/>
                  <a:gd name="connsiteY1" fmla="*/ 0 h 534061"/>
                  <a:gd name="connsiteX2" fmla="*/ 543143 w 566973"/>
                  <a:gd name="connsiteY2" fmla="*/ 176214 h 534061"/>
                  <a:gd name="connsiteX3" fmla="*/ 566955 w 566973"/>
                  <a:gd name="connsiteY3" fmla="*/ 311945 h 534061"/>
                  <a:gd name="connsiteX4" fmla="*/ 550286 w 566973"/>
                  <a:gd name="connsiteY4" fmla="*/ 459582 h 534061"/>
                  <a:gd name="connsiteX5" fmla="*/ 519589 w 566973"/>
                  <a:gd name="connsiteY5" fmla="*/ 528638 h 534061"/>
                  <a:gd name="connsiteX6" fmla="*/ 514569 w 566973"/>
                  <a:gd name="connsiteY6" fmla="*/ 433388 h 534061"/>
                  <a:gd name="connsiteX7" fmla="*/ 469325 w 566973"/>
                  <a:gd name="connsiteY7" fmla="*/ 290514 h 534061"/>
                  <a:gd name="connsiteX8" fmla="*/ 395506 w 566973"/>
                  <a:gd name="connsiteY8" fmla="*/ 176213 h 534061"/>
                  <a:gd name="connsiteX9" fmla="*/ 262156 w 566973"/>
                  <a:gd name="connsiteY9" fmla="*/ 130969 h 534061"/>
                  <a:gd name="connsiteX10" fmla="*/ 188338 w 566973"/>
                  <a:gd name="connsiteY10" fmla="*/ 109538 h 534061"/>
                  <a:gd name="connsiteX11" fmla="*/ 143094 w 566973"/>
                  <a:gd name="connsiteY11" fmla="*/ 169070 h 534061"/>
                  <a:gd name="connsiteX12" fmla="*/ 97850 w 566973"/>
                  <a:gd name="connsiteY12" fmla="*/ 273845 h 534061"/>
                  <a:gd name="connsiteX13" fmla="*/ 78800 w 566973"/>
                  <a:gd name="connsiteY13" fmla="*/ 423863 h 534061"/>
                  <a:gd name="connsiteX14" fmla="*/ 66894 w 566973"/>
                  <a:gd name="connsiteY14" fmla="*/ 528638 h 534061"/>
                  <a:gd name="connsiteX15" fmla="*/ 12125 w 566973"/>
                  <a:gd name="connsiteY15" fmla="*/ 473870 h 534061"/>
                  <a:gd name="connsiteX16" fmla="*/ 43080 w 566973"/>
                  <a:gd name="connsiteY16" fmla="*/ 404813 h 534061"/>
                  <a:gd name="connsiteX17" fmla="*/ 38319 w 566973"/>
                  <a:gd name="connsiteY17" fmla="*/ 292895 h 534061"/>
                  <a:gd name="connsiteX18" fmla="*/ 45463 w 566973"/>
                  <a:gd name="connsiteY18" fmla="*/ 183357 h 534061"/>
                  <a:gd name="connsiteX19" fmla="*/ 107375 w 566973"/>
                  <a:gd name="connsiteY19" fmla="*/ 92870 h 534061"/>
                  <a:gd name="connsiteX0" fmla="*/ 107375 w 566973"/>
                  <a:gd name="connsiteY0" fmla="*/ 102134 h 543325"/>
                  <a:gd name="connsiteX1" fmla="*/ 386239 w 566973"/>
                  <a:gd name="connsiteY1" fmla="*/ 9264 h 543325"/>
                  <a:gd name="connsiteX2" fmla="*/ 543143 w 566973"/>
                  <a:gd name="connsiteY2" fmla="*/ 185478 h 543325"/>
                  <a:gd name="connsiteX3" fmla="*/ 566955 w 566973"/>
                  <a:gd name="connsiteY3" fmla="*/ 321209 h 543325"/>
                  <a:gd name="connsiteX4" fmla="*/ 550286 w 566973"/>
                  <a:gd name="connsiteY4" fmla="*/ 468846 h 543325"/>
                  <a:gd name="connsiteX5" fmla="*/ 519589 w 566973"/>
                  <a:gd name="connsiteY5" fmla="*/ 537902 h 543325"/>
                  <a:gd name="connsiteX6" fmla="*/ 514569 w 566973"/>
                  <a:gd name="connsiteY6" fmla="*/ 442652 h 543325"/>
                  <a:gd name="connsiteX7" fmla="*/ 469325 w 566973"/>
                  <a:gd name="connsiteY7" fmla="*/ 299778 h 543325"/>
                  <a:gd name="connsiteX8" fmla="*/ 395506 w 566973"/>
                  <a:gd name="connsiteY8" fmla="*/ 185477 h 543325"/>
                  <a:gd name="connsiteX9" fmla="*/ 262156 w 566973"/>
                  <a:gd name="connsiteY9" fmla="*/ 140233 h 543325"/>
                  <a:gd name="connsiteX10" fmla="*/ 188338 w 566973"/>
                  <a:gd name="connsiteY10" fmla="*/ 118802 h 543325"/>
                  <a:gd name="connsiteX11" fmla="*/ 143094 w 566973"/>
                  <a:gd name="connsiteY11" fmla="*/ 178334 h 543325"/>
                  <a:gd name="connsiteX12" fmla="*/ 97850 w 566973"/>
                  <a:gd name="connsiteY12" fmla="*/ 283109 h 543325"/>
                  <a:gd name="connsiteX13" fmla="*/ 78800 w 566973"/>
                  <a:gd name="connsiteY13" fmla="*/ 433127 h 543325"/>
                  <a:gd name="connsiteX14" fmla="*/ 66894 w 566973"/>
                  <a:gd name="connsiteY14" fmla="*/ 537902 h 543325"/>
                  <a:gd name="connsiteX15" fmla="*/ 12125 w 566973"/>
                  <a:gd name="connsiteY15" fmla="*/ 483134 h 543325"/>
                  <a:gd name="connsiteX16" fmla="*/ 43080 w 566973"/>
                  <a:gd name="connsiteY16" fmla="*/ 414077 h 543325"/>
                  <a:gd name="connsiteX17" fmla="*/ 38319 w 566973"/>
                  <a:gd name="connsiteY17" fmla="*/ 302159 h 543325"/>
                  <a:gd name="connsiteX18" fmla="*/ 45463 w 566973"/>
                  <a:gd name="connsiteY18" fmla="*/ 192621 h 543325"/>
                  <a:gd name="connsiteX19" fmla="*/ 107375 w 566973"/>
                  <a:gd name="connsiteY19" fmla="*/ 102134 h 543325"/>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17891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34559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6973"/>
                  <a:gd name="connsiteY0" fmla="*/ 134547 h 575738"/>
                  <a:gd name="connsiteX1" fmla="*/ 386239 w 566973"/>
                  <a:gd name="connsiteY1" fmla="*/ 41677 h 575738"/>
                  <a:gd name="connsiteX2" fmla="*/ 543143 w 566973"/>
                  <a:gd name="connsiteY2" fmla="*/ 222653 h 575738"/>
                  <a:gd name="connsiteX3" fmla="*/ 566955 w 566973"/>
                  <a:gd name="connsiteY3" fmla="*/ 353622 h 575738"/>
                  <a:gd name="connsiteX4" fmla="*/ 550286 w 566973"/>
                  <a:gd name="connsiteY4" fmla="*/ 501259 h 575738"/>
                  <a:gd name="connsiteX5" fmla="*/ 519589 w 566973"/>
                  <a:gd name="connsiteY5" fmla="*/ 570315 h 575738"/>
                  <a:gd name="connsiteX6" fmla="*/ 514569 w 566973"/>
                  <a:gd name="connsiteY6" fmla="*/ 475065 h 575738"/>
                  <a:gd name="connsiteX7" fmla="*/ 469325 w 566973"/>
                  <a:gd name="connsiteY7" fmla="*/ 332191 h 575738"/>
                  <a:gd name="connsiteX8" fmla="*/ 395506 w 566973"/>
                  <a:gd name="connsiteY8" fmla="*/ 217890 h 575738"/>
                  <a:gd name="connsiteX9" fmla="*/ 262156 w 566973"/>
                  <a:gd name="connsiteY9" fmla="*/ 172646 h 575738"/>
                  <a:gd name="connsiteX10" fmla="*/ 188338 w 566973"/>
                  <a:gd name="connsiteY10" fmla="*/ 151215 h 575738"/>
                  <a:gd name="connsiteX11" fmla="*/ 143094 w 566973"/>
                  <a:gd name="connsiteY11" fmla="*/ 210747 h 575738"/>
                  <a:gd name="connsiteX12" fmla="*/ 97850 w 566973"/>
                  <a:gd name="connsiteY12" fmla="*/ 315522 h 575738"/>
                  <a:gd name="connsiteX13" fmla="*/ 78800 w 566973"/>
                  <a:gd name="connsiteY13" fmla="*/ 465540 h 575738"/>
                  <a:gd name="connsiteX14" fmla="*/ 66894 w 566973"/>
                  <a:gd name="connsiteY14" fmla="*/ 570315 h 575738"/>
                  <a:gd name="connsiteX15" fmla="*/ 12125 w 566973"/>
                  <a:gd name="connsiteY15" fmla="*/ 515547 h 575738"/>
                  <a:gd name="connsiteX16" fmla="*/ 43080 w 566973"/>
                  <a:gd name="connsiteY16" fmla="*/ 446490 h 575738"/>
                  <a:gd name="connsiteX17" fmla="*/ 38319 w 566973"/>
                  <a:gd name="connsiteY17" fmla="*/ 334572 h 575738"/>
                  <a:gd name="connsiteX18" fmla="*/ 45463 w 566973"/>
                  <a:gd name="connsiteY18" fmla="*/ 225034 h 575738"/>
                  <a:gd name="connsiteX19" fmla="*/ 107375 w 566973"/>
                  <a:gd name="connsiteY19" fmla="*/ 134547 h 575738"/>
                  <a:gd name="connsiteX0" fmla="*/ 107375 w 567638"/>
                  <a:gd name="connsiteY0" fmla="*/ 134547 h 575738"/>
                  <a:gd name="connsiteX1" fmla="*/ 386239 w 567638"/>
                  <a:gd name="connsiteY1" fmla="*/ 41677 h 575738"/>
                  <a:gd name="connsiteX2" fmla="*/ 543143 w 567638"/>
                  <a:gd name="connsiteY2" fmla="*/ 222653 h 575738"/>
                  <a:gd name="connsiteX3" fmla="*/ 566955 w 567638"/>
                  <a:gd name="connsiteY3" fmla="*/ 353622 h 575738"/>
                  <a:gd name="connsiteX4" fmla="*/ 550286 w 567638"/>
                  <a:gd name="connsiteY4" fmla="*/ 501259 h 575738"/>
                  <a:gd name="connsiteX5" fmla="*/ 519589 w 567638"/>
                  <a:gd name="connsiteY5" fmla="*/ 570315 h 575738"/>
                  <a:gd name="connsiteX6" fmla="*/ 514569 w 567638"/>
                  <a:gd name="connsiteY6" fmla="*/ 475065 h 575738"/>
                  <a:gd name="connsiteX7" fmla="*/ 469325 w 567638"/>
                  <a:gd name="connsiteY7" fmla="*/ 332191 h 575738"/>
                  <a:gd name="connsiteX8" fmla="*/ 395506 w 567638"/>
                  <a:gd name="connsiteY8" fmla="*/ 217890 h 575738"/>
                  <a:gd name="connsiteX9" fmla="*/ 262156 w 567638"/>
                  <a:gd name="connsiteY9" fmla="*/ 172646 h 575738"/>
                  <a:gd name="connsiteX10" fmla="*/ 188338 w 567638"/>
                  <a:gd name="connsiteY10" fmla="*/ 151215 h 575738"/>
                  <a:gd name="connsiteX11" fmla="*/ 143094 w 567638"/>
                  <a:gd name="connsiteY11" fmla="*/ 210747 h 575738"/>
                  <a:gd name="connsiteX12" fmla="*/ 97850 w 567638"/>
                  <a:gd name="connsiteY12" fmla="*/ 315522 h 575738"/>
                  <a:gd name="connsiteX13" fmla="*/ 78800 w 567638"/>
                  <a:gd name="connsiteY13" fmla="*/ 465540 h 575738"/>
                  <a:gd name="connsiteX14" fmla="*/ 66894 w 567638"/>
                  <a:gd name="connsiteY14" fmla="*/ 570315 h 575738"/>
                  <a:gd name="connsiteX15" fmla="*/ 12125 w 567638"/>
                  <a:gd name="connsiteY15" fmla="*/ 515547 h 575738"/>
                  <a:gd name="connsiteX16" fmla="*/ 43080 w 567638"/>
                  <a:gd name="connsiteY16" fmla="*/ 446490 h 575738"/>
                  <a:gd name="connsiteX17" fmla="*/ 38319 w 567638"/>
                  <a:gd name="connsiteY17" fmla="*/ 334572 h 575738"/>
                  <a:gd name="connsiteX18" fmla="*/ 45463 w 567638"/>
                  <a:gd name="connsiteY18" fmla="*/ 225034 h 575738"/>
                  <a:gd name="connsiteX19" fmla="*/ 107375 w 567638"/>
                  <a:gd name="connsiteY19" fmla="*/ 134547 h 575738"/>
                  <a:gd name="connsiteX0" fmla="*/ 107375 w 567611"/>
                  <a:gd name="connsiteY0" fmla="*/ 134547 h 575738"/>
                  <a:gd name="connsiteX1" fmla="*/ 386239 w 567611"/>
                  <a:gd name="connsiteY1" fmla="*/ 41677 h 575738"/>
                  <a:gd name="connsiteX2" fmla="*/ 543143 w 567611"/>
                  <a:gd name="connsiteY2" fmla="*/ 222653 h 575738"/>
                  <a:gd name="connsiteX3" fmla="*/ 566955 w 567611"/>
                  <a:gd name="connsiteY3" fmla="*/ 353622 h 575738"/>
                  <a:gd name="connsiteX4" fmla="*/ 550286 w 567611"/>
                  <a:gd name="connsiteY4" fmla="*/ 501259 h 575738"/>
                  <a:gd name="connsiteX5" fmla="*/ 519589 w 567611"/>
                  <a:gd name="connsiteY5" fmla="*/ 570315 h 575738"/>
                  <a:gd name="connsiteX6" fmla="*/ 514569 w 567611"/>
                  <a:gd name="connsiteY6" fmla="*/ 475065 h 575738"/>
                  <a:gd name="connsiteX7" fmla="*/ 469325 w 567611"/>
                  <a:gd name="connsiteY7" fmla="*/ 332191 h 575738"/>
                  <a:gd name="connsiteX8" fmla="*/ 395506 w 567611"/>
                  <a:gd name="connsiteY8" fmla="*/ 217890 h 575738"/>
                  <a:gd name="connsiteX9" fmla="*/ 262156 w 567611"/>
                  <a:gd name="connsiteY9" fmla="*/ 172646 h 575738"/>
                  <a:gd name="connsiteX10" fmla="*/ 188338 w 567611"/>
                  <a:gd name="connsiteY10" fmla="*/ 151215 h 575738"/>
                  <a:gd name="connsiteX11" fmla="*/ 143094 w 567611"/>
                  <a:gd name="connsiteY11" fmla="*/ 210747 h 575738"/>
                  <a:gd name="connsiteX12" fmla="*/ 97850 w 567611"/>
                  <a:gd name="connsiteY12" fmla="*/ 315522 h 575738"/>
                  <a:gd name="connsiteX13" fmla="*/ 78800 w 567611"/>
                  <a:gd name="connsiteY13" fmla="*/ 465540 h 575738"/>
                  <a:gd name="connsiteX14" fmla="*/ 66894 w 567611"/>
                  <a:gd name="connsiteY14" fmla="*/ 570315 h 575738"/>
                  <a:gd name="connsiteX15" fmla="*/ 12125 w 567611"/>
                  <a:gd name="connsiteY15" fmla="*/ 515547 h 575738"/>
                  <a:gd name="connsiteX16" fmla="*/ 43080 w 567611"/>
                  <a:gd name="connsiteY16" fmla="*/ 446490 h 575738"/>
                  <a:gd name="connsiteX17" fmla="*/ 38319 w 567611"/>
                  <a:gd name="connsiteY17" fmla="*/ 334572 h 575738"/>
                  <a:gd name="connsiteX18" fmla="*/ 45463 w 567611"/>
                  <a:gd name="connsiteY18" fmla="*/ 225034 h 575738"/>
                  <a:gd name="connsiteX19" fmla="*/ 107375 w 567611"/>
                  <a:gd name="connsiteY19" fmla="*/ 134547 h 575738"/>
                  <a:gd name="connsiteX0" fmla="*/ 107375 w 567611"/>
                  <a:gd name="connsiteY0" fmla="*/ 134547 h 575738"/>
                  <a:gd name="connsiteX1" fmla="*/ 386239 w 567611"/>
                  <a:gd name="connsiteY1" fmla="*/ 41677 h 575738"/>
                  <a:gd name="connsiteX2" fmla="*/ 543143 w 567611"/>
                  <a:gd name="connsiteY2" fmla="*/ 222653 h 575738"/>
                  <a:gd name="connsiteX3" fmla="*/ 566955 w 567611"/>
                  <a:gd name="connsiteY3" fmla="*/ 353622 h 575738"/>
                  <a:gd name="connsiteX4" fmla="*/ 550286 w 567611"/>
                  <a:gd name="connsiteY4" fmla="*/ 501259 h 575738"/>
                  <a:gd name="connsiteX5" fmla="*/ 519589 w 567611"/>
                  <a:gd name="connsiteY5" fmla="*/ 570315 h 575738"/>
                  <a:gd name="connsiteX6" fmla="*/ 514569 w 567611"/>
                  <a:gd name="connsiteY6" fmla="*/ 475065 h 575738"/>
                  <a:gd name="connsiteX7" fmla="*/ 469325 w 567611"/>
                  <a:gd name="connsiteY7" fmla="*/ 332191 h 575738"/>
                  <a:gd name="connsiteX8" fmla="*/ 395506 w 567611"/>
                  <a:gd name="connsiteY8" fmla="*/ 217890 h 575738"/>
                  <a:gd name="connsiteX9" fmla="*/ 262156 w 567611"/>
                  <a:gd name="connsiteY9" fmla="*/ 172646 h 575738"/>
                  <a:gd name="connsiteX10" fmla="*/ 188338 w 567611"/>
                  <a:gd name="connsiteY10" fmla="*/ 151215 h 575738"/>
                  <a:gd name="connsiteX11" fmla="*/ 143094 w 567611"/>
                  <a:gd name="connsiteY11" fmla="*/ 210747 h 575738"/>
                  <a:gd name="connsiteX12" fmla="*/ 97850 w 567611"/>
                  <a:gd name="connsiteY12" fmla="*/ 315522 h 575738"/>
                  <a:gd name="connsiteX13" fmla="*/ 78800 w 567611"/>
                  <a:gd name="connsiteY13" fmla="*/ 465540 h 575738"/>
                  <a:gd name="connsiteX14" fmla="*/ 66894 w 567611"/>
                  <a:gd name="connsiteY14" fmla="*/ 570315 h 575738"/>
                  <a:gd name="connsiteX15" fmla="*/ 12125 w 567611"/>
                  <a:gd name="connsiteY15" fmla="*/ 515547 h 575738"/>
                  <a:gd name="connsiteX16" fmla="*/ 43080 w 567611"/>
                  <a:gd name="connsiteY16" fmla="*/ 446490 h 575738"/>
                  <a:gd name="connsiteX17" fmla="*/ 38319 w 567611"/>
                  <a:gd name="connsiteY17" fmla="*/ 334572 h 575738"/>
                  <a:gd name="connsiteX18" fmla="*/ 45463 w 567611"/>
                  <a:gd name="connsiteY18" fmla="*/ 225034 h 575738"/>
                  <a:gd name="connsiteX19" fmla="*/ 107375 w 567611"/>
                  <a:gd name="connsiteY19" fmla="*/ 134547 h 575738"/>
                  <a:gd name="connsiteX0" fmla="*/ 107375 w 570023"/>
                  <a:gd name="connsiteY0" fmla="*/ 134547 h 575738"/>
                  <a:gd name="connsiteX1" fmla="*/ 386239 w 570023"/>
                  <a:gd name="connsiteY1" fmla="*/ 41677 h 575738"/>
                  <a:gd name="connsiteX2" fmla="*/ 543143 w 570023"/>
                  <a:gd name="connsiteY2" fmla="*/ 222653 h 575738"/>
                  <a:gd name="connsiteX3" fmla="*/ 566955 w 570023"/>
                  <a:gd name="connsiteY3" fmla="*/ 353622 h 575738"/>
                  <a:gd name="connsiteX4" fmla="*/ 550286 w 570023"/>
                  <a:gd name="connsiteY4" fmla="*/ 501259 h 575738"/>
                  <a:gd name="connsiteX5" fmla="*/ 519589 w 570023"/>
                  <a:gd name="connsiteY5" fmla="*/ 570315 h 575738"/>
                  <a:gd name="connsiteX6" fmla="*/ 514569 w 570023"/>
                  <a:gd name="connsiteY6" fmla="*/ 475065 h 575738"/>
                  <a:gd name="connsiteX7" fmla="*/ 469325 w 570023"/>
                  <a:gd name="connsiteY7" fmla="*/ 332191 h 575738"/>
                  <a:gd name="connsiteX8" fmla="*/ 395506 w 570023"/>
                  <a:gd name="connsiteY8" fmla="*/ 217890 h 575738"/>
                  <a:gd name="connsiteX9" fmla="*/ 262156 w 570023"/>
                  <a:gd name="connsiteY9" fmla="*/ 172646 h 575738"/>
                  <a:gd name="connsiteX10" fmla="*/ 188338 w 570023"/>
                  <a:gd name="connsiteY10" fmla="*/ 151215 h 575738"/>
                  <a:gd name="connsiteX11" fmla="*/ 143094 w 570023"/>
                  <a:gd name="connsiteY11" fmla="*/ 210747 h 575738"/>
                  <a:gd name="connsiteX12" fmla="*/ 97850 w 570023"/>
                  <a:gd name="connsiteY12" fmla="*/ 315522 h 575738"/>
                  <a:gd name="connsiteX13" fmla="*/ 78800 w 570023"/>
                  <a:gd name="connsiteY13" fmla="*/ 465540 h 575738"/>
                  <a:gd name="connsiteX14" fmla="*/ 66894 w 570023"/>
                  <a:gd name="connsiteY14" fmla="*/ 570315 h 575738"/>
                  <a:gd name="connsiteX15" fmla="*/ 12125 w 570023"/>
                  <a:gd name="connsiteY15" fmla="*/ 515547 h 575738"/>
                  <a:gd name="connsiteX16" fmla="*/ 43080 w 570023"/>
                  <a:gd name="connsiteY16" fmla="*/ 446490 h 575738"/>
                  <a:gd name="connsiteX17" fmla="*/ 38319 w 570023"/>
                  <a:gd name="connsiteY17" fmla="*/ 334572 h 575738"/>
                  <a:gd name="connsiteX18" fmla="*/ 45463 w 570023"/>
                  <a:gd name="connsiteY18" fmla="*/ 225034 h 575738"/>
                  <a:gd name="connsiteX19" fmla="*/ 107375 w 570023"/>
                  <a:gd name="connsiteY19" fmla="*/ 134547 h 575738"/>
                  <a:gd name="connsiteX0" fmla="*/ 107375 w 570023"/>
                  <a:gd name="connsiteY0" fmla="*/ 134547 h 575738"/>
                  <a:gd name="connsiteX1" fmla="*/ 386239 w 570023"/>
                  <a:gd name="connsiteY1" fmla="*/ 41677 h 575738"/>
                  <a:gd name="connsiteX2" fmla="*/ 543143 w 570023"/>
                  <a:gd name="connsiteY2" fmla="*/ 222653 h 575738"/>
                  <a:gd name="connsiteX3" fmla="*/ 566955 w 570023"/>
                  <a:gd name="connsiteY3" fmla="*/ 353622 h 575738"/>
                  <a:gd name="connsiteX4" fmla="*/ 550286 w 570023"/>
                  <a:gd name="connsiteY4" fmla="*/ 501259 h 575738"/>
                  <a:gd name="connsiteX5" fmla="*/ 519589 w 570023"/>
                  <a:gd name="connsiteY5" fmla="*/ 570315 h 575738"/>
                  <a:gd name="connsiteX6" fmla="*/ 514569 w 570023"/>
                  <a:gd name="connsiteY6" fmla="*/ 475065 h 575738"/>
                  <a:gd name="connsiteX7" fmla="*/ 469325 w 570023"/>
                  <a:gd name="connsiteY7" fmla="*/ 332191 h 575738"/>
                  <a:gd name="connsiteX8" fmla="*/ 395506 w 570023"/>
                  <a:gd name="connsiteY8" fmla="*/ 217890 h 575738"/>
                  <a:gd name="connsiteX9" fmla="*/ 262156 w 570023"/>
                  <a:gd name="connsiteY9" fmla="*/ 172646 h 575738"/>
                  <a:gd name="connsiteX10" fmla="*/ 188338 w 570023"/>
                  <a:gd name="connsiteY10" fmla="*/ 151215 h 575738"/>
                  <a:gd name="connsiteX11" fmla="*/ 143094 w 570023"/>
                  <a:gd name="connsiteY11" fmla="*/ 210747 h 575738"/>
                  <a:gd name="connsiteX12" fmla="*/ 97850 w 570023"/>
                  <a:gd name="connsiteY12" fmla="*/ 315522 h 575738"/>
                  <a:gd name="connsiteX13" fmla="*/ 78800 w 570023"/>
                  <a:gd name="connsiteY13" fmla="*/ 465540 h 575738"/>
                  <a:gd name="connsiteX14" fmla="*/ 66894 w 570023"/>
                  <a:gd name="connsiteY14" fmla="*/ 570315 h 575738"/>
                  <a:gd name="connsiteX15" fmla="*/ 12125 w 570023"/>
                  <a:gd name="connsiteY15" fmla="*/ 515547 h 575738"/>
                  <a:gd name="connsiteX16" fmla="*/ 43080 w 570023"/>
                  <a:gd name="connsiteY16" fmla="*/ 446490 h 575738"/>
                  <a:gd name="connsiteX17" fmla="*/ 38319 w 570023"/>
                  <a:gd name="connsiteY17" fmla="*/ 334572 h 575738"/>
                  <a:gd name="connsiteX18" fmla="*/ 45463 w 570023"/>
                  <a:gd name="connsiteY18" fmla="*/ 225034 h 575738"/>
                  <a:gd name="connsiteX19" fmla="*/ 107375 w 570023"/>
                  <a:gd name="connsiteY19" fmla="*/ 134547 h 575738"/>
                  <a:gd name="connsiteX0" fmla="*/ 107375 w 578446"/>
                  <a:gd name="connsiteY0" fmla="*/ 134547 h 575738"/>
                  <a:gd name="connsiteX1" fmla="*/ 386239 w 578446"/>
                  <a:gd name="connsiteY1" fmla="*/ 41677 h 575738"/>
                  <a:gd name="connsiteX2" fmla="*/ 543143 w 578446"/>
                  <a:gd name="connsiteY2" fmla="*/ 222653 h 575738"/>
                  <a:gd name="connsiteX3" fmla="*/ 566955 w 578446"/>
                  <a:gd name="connsiteY3" fmla="*/ 353622 h 575738"/>
                  <a:gd name="connsiteX4" fmla="*/ 550286 w 578446"/>
                  <a:gd name="connsiteY4" fmla="*/ 501259 h 575738"/>
                  <a:gd name="connsiteX5" fmla="*/ 519589 w 578446"/>
                  <a:gd name="connsiteY5" fmla="*/ 570315 h 575738"/>
                  <a:gd name="connsiteX6" fmla="*/ 514569 w 578446"/>
                  <a:gd name="connsiteY6" fmla="*/ 475065 h 575738"/>
                  <a:gd name="connsiteX7" fmla="*/ 469325 w 578446"/>
                  <a:gd name="connsiteY7" fmla="*/ 332191 h 575738"/>
                  <a:gd name="connsiteX8" fmla="*/ 395506 w 578446"/>
                  <a:gd name="connsiteY8" fmla="*/ 217890 h 575738"/>
                  <a:gd name="connsiteX9" fmla="*/ 262156 w 578446"/>
                  <a:gd name="connsiteY9" fmla="*/ 172646 h 575738"/>
                  <a:gd name="connsiteX10" fmla="*/ 188338 w 578446"/>
                  <a:gd name="connsiteY10" fmla="*/ 151215 h 575738"/>
                  <a:gd name="connsiteX11" fmla="*/ 143094 w 578446"/>
                  <a:gd name="connsiteY11" fmla="*/ 210747 h 575738"/>
                  <a:gd name="connsiteX12" fmla="*/ 97850 w 578446"/>
                  <a:gd name="connsiteY12" fmla="*/ 315522 h 575738"/>
                  <a:gd name="connsiteX13" fmla="*/ 78800 w 578446"/>
                  <a:gd name="connsiteY13" fmla="*/ 465540 h 575738"/>
                  <a:gd name="connsiteX14" fmla="*/ 66894 w 578446"/>
                  <a:gd name="connsiteY14" fmla="*/ 570315 h 575738"/>
                  <a:gd name="connsiteX15" fmla="*/ 12125 w 578446"/>
                  <a:gd name="connsiteY15" fmla="*/ 515547 h 575738"/>
                  <a:gd name="connsiteX16" fmla="*/ 43080 w 578446"/>
                  <a:gd name="connsiteY16" fmla="*/ 446490 h 575738"/>
                  <a:gd name="connsiteX17" fmla="*/ 38319 w 578446"/>
                  <a:gd name="connsiteY17" fmla="*/ 334572 h 575738"/>
                  <a:gd name="connsiteX18" fmla="*/ 45463 w 578446"/>
                  <a:gd name="connsiteY18" fmla="*/ 225034 h 575738"/>
                  <a:gd name="connsiteX19" fmla="*/ 107375 w 578446"/>
                  <a:gd name="connsiteY19" fmla="*/ 134547 h 575738"/>
                  <a:gd name="connsiteX0" fmla="*/ 107375 w 582566"/>
                  <a:gd name="connsiteY0" fmla="*/ 134547 h 575738"/>
                  <a:gd name="connsiteX1" fmla="*/ 386239 w 582566"/>
                  <a:gd name="connsiteY1" fmla="*/ 41677 h 575738"/>
                  <a:gd name="connsiteX2" fmla="*/ 543143 w 582566"/>
                  <a:gd name="connsiteY2" fmla="*/ 222653 h 575738"/>
                  <a:gd name="connsiteX3" fmla="*/ 566955 w 582566"/>
                  <a:gd name="connsiteY3" fmla="*/ 353622 h 575738"/>
                  <a:gd name="connsiteX4" fmla="*/ 550286 w 582566"/>
                  <a:gd name="connsiteY4" fmla="*/ 501259 h 575738"/>
                  <a:gd name="connsiteX5" fmla="*/ 519589 w 582566"/>
                  <a:gd name="connsiteY5" fmla="*/ 570315 h 575738"/>
                  <a:gd name="connsiteX6" fmla="*/ 514569 w 582566"/>
                  <a:gd name="connsiteY6" fmla="*/ 475065 h 575738"/>
                  <a:gd name="connsiteX7" fmla="*/ 469325 w 582566"/>
                  <a:gd name="connsiteY7" fmla="*/ 332191 h 575738"/>
                  <a:gd name="connsiteX8" fmla="*/ 395506 w 582566"/>
                  <a:gd name="connsiteY8" fmla="*/ 217890 h 575738"/>
                  <a:gd name="connsiteX9" fmla="*/ 262156 w 582566"/>
                  <a:gd name="connsiteY9" fmla="*/ 172646 h 575738"/>
                  <a:gd name="connsiteX10" fmla="*/ 188338 w 582566"/>
                  <a:gd name="connsiteY10" fmla="*/ 151215 h 575738"/>
                  <a:gd name="connsiteX11" fmla="*/ 143094 w 582566"/>
                  <a:gd name="connsiteY11" fmla="*/ 210747 h 575738"/>
                  <a:gd name="connsiteX12" fmla="*/ 97850 w 582566"/>
                  <a:gd name="connsiteY12" fmla="*/ 315522 h 575738"/>
                  <a:gd name="connsiteX13" fmla="*/ 78800 w 582566"/>
                  <a:gd name="connsiteY13" fmla="*/ 465540 h 575738"/>
                  <a:gd name="connsiteX14" fmla="*/ 66894 w 582566"/>
                  <a:gd name="connsiteY14" fmla="*/ 570315 h 575738"/>
                  <a:gd name="connsiteX15" fmla="*/ 12125 w 582566"/>
                  <a:gd name="connsiteY15" fmla="*/ 515547 h 575738"/>
                  <a:gd name="connsiteX16" fmla="*/ 43080 w 582566"/>
                  <a:gd name="connsiteY16" fmla="*/ 446490 h 575738"/>
                  <a:gd name="connsiteX17" fmla="*/ 38319 w 582566"/>
                  <a:gd name="connsiteY17" fmla="*/ 334572 h 575738"/>
                  <a:gd name="connsiteX18" fmla="*/ 45463 w 582566"/>
                  <a:gd name="connsiteY18" fmla="*/ 225034 h 575738"/>
                  <a:gd name="connsiteX19" fmla="*/ 107375 w 582566"/>
                  <a:gd name="connsiteY19" fmla="*/ 134547 h 575738"/>
                  <a:gd name="connsiteX0" fmla="*/ 107375 w 586143"/>
                  <a:gd name="connsiteY0" fmla="*/ 134547 h 575738"/>
                  <a:gd name="connsiteX1" fmla="*/ 386239 w 586143"/>
                  <a:gd name="connsiteY1" fmla="*/ 41677 h 575738"/>
                  <a:gd name="connsiteX2" fmla="*/ 543143 w 586143"/>
                  <a:gd name="connsiteY2" fmla="*/ 222653 h 575738"/>
                  <a:gd name="connsiteX3" fmla="*/ 566955 w 586143"/>
                  <a:gd name="connsiteY3" fmla="*/ 353622 h 575738"/>
                  <a:gd name="connsiteX4" fmla="*/ 550286 w 586143"/>
                  <a:gd name="connsiteY4" fmla="*/ 501259 h 575738"/>
                  <a:gd name="connsiteX5" fmla="*/ 519589 w 586143"/>
                  <a:gd name="connsiteY5" fmla="*/ 570315 h 575738"/>
                  <a:gd name="connsiteX6" fmla="*/ 514569 w 586143"/>
                  <a:gd name="connsiteY6" fmla="*/ 475065 h 575738"/>
                  <a:gd name="connsiteX7" fmla="*/ 469325 w 586143"/>
                  <a:gd name="connsiteY7" fmla="*/ 332191 h 575738"/>
                  <a:gd name="connsiteX8" fmla="*/ 395506 w 586143"/>
                  <a:gd name="connsiteY8" fmla="*/ 217890 h 575738"/>
                  <a:gd name="connsiteX9" fmla="*/ 262156 w 586143"/>
                  <a:gd name="connsiteY9" fmla="*/ 172646 h 575738"/>
                  <a:gd name="connsiteX10" fmla="*/ 188338 w 586143"/>
                  <a:gd name="connsiteY10" fmla="*/ 151215 h 575738"/>
                  <a:gd name="connsiteX11" fmla="*/ 143094 w 586143"/>
                  <a:gd name="connsiteY11" fmla="*/ 210747 h 575738"/>
                  <a:gd name="connsiteX12" fmla="*/ 97850 w 586143"/>
                  <a:gd name="connsiteY12" fmla="*/ 315522 h 575738"/>
                  <a:gd name="connsiteX13" fmla="*/ 78800 w 586143"/>
                  <a:gd name="connsiteY13" fmla="*/ 465540 h 575738"/>
                  <a:gd name="connsiteX14" fmla="*/ 66894 w 586143"/>
                  <a:gd name="connsiteY14" fmla="*/ 570315 h 575738"/>
                  <a:gd name="connsiteX15" fmla="*/ 12125 w 586143"/>
                  <a:gd name="connsiteY15" fmla="*/ 515547 h 575738"/>
                  <a:gd name="connsiteX16" fmla="*/ 43080 w 586143"/>
                  <a:gd name="connsiteY16" fmla="*/ 446490 h 575738"/>
                  <a:gd name="connsiteX17" fmla="*/ 38319 w 586143"/>
                  <a:gd name="connsiteY17" fmla="*/ 334572 h 575738"/>
                  <a:gd name="connsiteX18" fmla="*/ 45463 w 586143"/>
                  <a:gd name="connsiteY18" fmla="*/ 225034 h 575738"/>
                  <a:gd name="connsiteX19" fmla="*/ 107375 w 586143"/>
                  <a:gd name="connsiteY19" fmla="*/ 134547 h 575738"/>
                  <a:gd name="connsiteX0" fmla="*/ 107375 w 584063"/>
                  <a:gd name="connsiteY0" fmla="*/ 134547 h 575738"/>
                  <a:gd name="connsiteX1" fmla="*/ 386239 w 584063"/>
                  <a:gd name="connsiteY1" fmla="*/ 41677 h 575738"/>
                  <a:gd name="connsiteX2" fmla="*/ 543143 w 584063"/>
                  <a:gd name="connsiteY2" fmla="*/ 222653 h 575738"/>
                  <a:gd name="connsiteX3" fmla="*/ 566955 w 584063"/>
                  <a:gd name="connsiteY3" fmla="*/ 353622 h 575738"/>
                  <a:gd name="connsiteX4" fmla="*/ 550286 w 584063"/>
                  <a:gd name="connsiteY4" fmla="*/ 501259 h 575738"/>
                  <a:gd name="connsiteX5" fmla="*/ 519589 w 584063"/>
                  <a:gd name="connsiteY5" fmla="*/ 570315 h 575738"/>
                  <a:gd name="connsiteX6" fmla="*/ 514569 w 584063"/>
                  <a:gd name="connsiteY6" fmla="*/ 475065 h 575738"/>
                  <a:gd name="connsiteX7" fmla="*/ 469325 w 584063"/>
                  <a:gd name="connsiteY7" fmla="*/ 332191 h 575738"/>
                  <a:gd name="connsiteX8" fmla="*/ 395506 w 584063"/>
                  <a:gd name="connsiteY8" fmla="*/ 217890 h 575738"/>
                  <a:gd name="connsiteX9" fmla="*/ 262156 w 584063"/>
                  <a:gd name="connsiteY9" fmla="*/ 172646 h 575738"/>
                  <a:gd name="connsiteX10" fmla="*/ 188338 w 584063"/>
                  <a:gd name="connsiteY10" fmla="*/ 151215 h 575738"/>
                  <a:gd name="connsiteX11" fmla="*/ 143094 w 584063"/>
                  <a:gd name="connsiteY11" fmla="*/ 210747 h 575738"/>
                  <a:gd name="connsiteX12" fmla="*/ 97850 w 584063"/>
                  <a:gd name="connsiteY12" fmla="*/ 315522 h 575738"/>
                  <a:gd name="connsiteX13" fmla="*/ 78800 w 584063"/>
                  <a:gd name="connsiteY13" fmla="*/ 465540 h 575738"/>
                  <a:gd name="connsiteX14" fmla="*/ 66894 w 584063"/>
                  <a:gd name="connsiteY14" fmla="*/ 570315 h 575738"/>
                  <a:gd name="connsiteX15" fmla="*/ 12125 w 584063"/>
                  <a:gd name="connsiteY15" fmla="*/ 515547 h 575738"/>
                  <a:gd name="connsiteX16" fmla="*/ 43080 w 584063"/>
                  <a:gd name="connsiteY16" fmla="*/ 446490 h 575738"/>
                  <a:gd name="connsiteX17" fmla="*/ 38319 w 584063"/>
                  <a:gd name="connsiteY17" fmla="*/ 334572 h 575738"/>
                  <a:gd name="connsiteX18" fmla="*/ 45463 w 584063"/>
                  <a:gd name="connsiteY18" fmla="*/ 225034 h 575738"/>
                  <a:gd name="connsiteX19" fmla="*/ 107375 w 584063"/>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 name="connsiteX0" fmla="*/ 107375 w 588424"/>
                  <a:gd name="connsiteY0" fmla="*/ 134547 h 575738"/>
                  <a:gd name="connsiteX1" fmla="*/ 386239 w 588424"/>
                  <a:gd name="connsiteY1" fmla="*/ 41677 h 575738"/>
                  <a:gd name="connsiteX2" fmla="*/ 543143 w 588424"/>
                  <a:gd name="connsiteY2" fmla="*/ 222653 h 575738"/>
                  <a:gd name="connsiteX3" fmla="*/ 566955 w 588424"/>
                  <a:gd name="connsiteY3" fmla="*/ 353622 h 575738"/>
                  <a:gd name="connsiteX4" fmla="*/ 550286 w 588424"/>
                  <a:gd name="connsiteY4" fmla="*/ 501259 h 575738"/>
                  <a:gd name="connsiteX5" fmla="*/ 519589 w 588424"/>
                  <a:gd name="connsiteY5" fmla="*/ 570315 h 575738"/>
                  <a:gd name="connsiteX6" fmla="*/ 514569 w 588424"/>
                  <a:gd name="connsiteY6" fmla="*/ 475065 h 575738"/>
                  <a:gd name="connsiteX7" fmla="*/ 469325 w 588424"/>
                  <a:gd name="connsiteY7" fmla="*/ 332191 h 575738"/>
                  <a:gd name="connsiteX8" fmla="*/ 395506 w 588424"/>
                  <a:gd name="connsiteY8" fmla="*/ 217890 h 575738"/>
                  <a:gd name="connsiteX9" fmla="*/ 262156 w 588424"/>
                  <a:gd name="connsiteY9" fmla="*/ 172646 h 575738"/>
                  <a:gd name="connsiteX10" fmla="*/ 188338 w 588424"/>
                  <a:gd name="connsiteY10" fmla="*/ 151215 h 575738"/>
                  <a:gd name="connsiteX11" fmla="*/ 143094 w 588424"/>
                  <a:gd name="connsiteY11" fmla="*/ 210747 h 575738"/>
                  <a:gd name="connsiteX12" fmla="*/ 97850 w 588424"/>
                  <a:gd name="connsiteY12" fmla="*/ 315522 h 575738"/>
                  <a:gd name="connsiteX13" fmla="*/ 78800 w 588424"/>
                  <a:gd name="connsiteY13" fmla="*/ 465540 h 575738"/>
                  <a:gd name="connsiteX14" fmla="*/ 66894 w 588424"/>
                  <a:gd name="connsiteY14" fmla="*/ 570315 h 575738"/>
                  <a:gd name="connsiteX15" fmla="*/ 12125 w 588424"/>
                  <a:gd name="connsiteY15" fmla="*/ 515547 h 575738"/>
                  <a:gd name="connsiteX16" fmla="*/ 43080 w 588424"/>
                  <a:gd name="connsiteY16" fmla="*/ 446490 h 575738"/>
                  <a:gd name="connsiteX17" fmla="*/ 38319 w 588424"/>
                  <a:gd name="connsiteY17" fmla="*/ 334572 h 575738"/>
                  <a:gd name="connsiteX18" fmla="*/ 45463 w 588424"/>
                  <a:gd name="connsiteY18" fmla="*/ 225034 h 575738"/>
                  <a:gd name="connsiteX19" fmla="*/ 107375 w 588424"/>
                  <a:gd name="connsiteY19" fmla="*/ 134547 h 57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8424" h="575738">
                    <a:moveTo>
                      <a:pt x="107375" y="134547"/>
                    </a:moveTo>
                    <a:cubicBezTo>
                      <a:pt x="126511" y="-44048"/>
                      <a:pt x="331384" y="-10710"/>
                      <a:pt x="386239" y="41677"/>
                    </a:cubicBezTo>
                    <a:cubicBezTo>
                      <a:pt x="552841" y="24215"/>
                      <a:pt x="559898" y="175823"/>
                      <a:pt x="543143" y="222653"/>
                    </a:cubicBezTo>
                    <a:cubicBezTo>
                      <a:pt x="568543" y="248846"/>
                      <a:pt x="603103" y="297596"/>
                      <a:pt x="566955" y="353622"/>
                    </a:cubicBezTo>
                    <a:cubicBezTo>
                      <a:pt x="611405" y="438554"/>
                      <a:pt x="577273" y="463953"/>
                      <a:pt x="550286" y="501259"/>
                    </a:cubicBezTo>
                    <a:cubicBezTo>
                      <a:pt x="580536" y="555234"/>
                      <a:pt x="563158" y="583015"/>
                      <a:pt x="519589" y="570315"/>
                    </a:cubicBezTo>
                    <a:lnTo>
                      <a:pt x="514569" y="475065"/>
                    </a:lnTo>
                    <a:cubicBezTo>
                      <a:pt x="480438" y="448871"/>
                      <a:pt x="453450" y="408391"/>
                      <a:pt x="469325" y="332191"/>
                    </a:cubicBezTo>
                    <a:cubicBezTo>
                      <a:pt x="439956" y="303616"/>
                      <a:pt x="410587" y="270278"/>
                      <a:pt x="395506" y="217890"/>
                    </a:cubicBezTo>
                    <a:cubicBezTo>
                      <a:pt x="339149" y="248052"/>
                      <a:pt x="297081" y="242496"/>
                      <a:pt x="262156" y="172646"/>
                    </a:cubicBezTo>
                    <a:cubicBezTo>
                      <a:pt x="237550" y="189315"/>
                      <a:pt x="203419" y="203602"/>
                      <a:pt x="188338" y="151215"/>
                    </a:cubicBezTo>
                    <a:lnTo>
                      <a:pt x="143094" y="210747"/>
                    </a:lnTo>
                    <a:cubicBezTo>
                      <a:pt x="152619" y="262341"/>
                      <a:pt x="121663" y="299647"/>
                      <a:pt x="97850" y="315522"/>
                    </a:cubicBezTo>
                    <a:cubicBezTo>
                      <a:pt x="122456" y="372672"/>
                      <a:pt x="111344" y="432203"/>
                      <a:pt x="78800" y="465540"/>
                    </a:cubicBezTo>
                    <a:cubicBezTo>
                      <a:pt x="96263" y="514753"/>
                      <a:pt x="92295" y="542534"/>
                      <a:pt x="66894" y="570315"/>
                    </a:cubicBezTo>
                    <a:cubicBezTo>
                      <a:pt x="20062" y="597302"/>
                      <a:pt x="66100" y="514753"/>
                      <a:pt x="12125" y="515547"/>
                    </a:cubicBezTo>
                    <a:cubicBezTo>
                      <a:pt x="5774" y="492528"/>
                      <a:pt x="13712" y="464746"/>
                      <a:pt x="43080" y="446490"/>
                    </a:cubicBezTo>
                    <a:cubicBezTo>
                      <a:pt x="-34707" y="397278"/>
                      <a:pt x="11331" y="355209"/>
                      <a:pt x="38319" y="334572"/>
                    </a:cubicBezTo>
                    <a:cubicBezTo>
                      <a:pt x="-16450" y="287741"/>
                      <a:pt x="12126" y="245672"/>
                      <a:pt x="45463" y="225034"/>
                    </a:cubicBezTo>
                    <a:cubicBezTo>
                      <a:pt x="37525" y="132959"/>
                      <a:pt x="81976" y="133753"/>
                      <a:pt x="107375" y="134547"/>
                    </a:cubicBezTo>
                    <a:close/>
                  </a:path>
                </a:pathLst>
              </a:custGeom>
              <a:gradFill>
                <a:gsLst>
                  <a:gs pos="7000">
                    <a:srgbClr val="7E542A"/>
                  </a:gs>
                  <a:gs pos="90000">
                    <a:schemeClr val="tx1">
                      <a:lumMod val="95000"/>
                      <a:lumOff val="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3" name="Group 62"/>
              <p:cNvGrpSpPr/>
              <p:nvPr/>
            </p:nvGrpSpPr>
            <p:grpSpPr>
              <a:xfrm>
                <a:off x="5815077" y="2633473"/>
                <a:ext cx="209037" cy="198600"/>
                <a:chOff x="2645563" y="609988"/>
                <a:chExt cx="202889" cy="188962"/>
              </a:xfrm>
              <a:solidFill>
                <a:schemeClr val="tx1">
                  <a:lumMod val="75000"/>
                  <a:lumOff val="25000"/>
                </a:schemeClr>
              </a:solidFill>
            </p:grpSpPr>
            <p:sp>
              <p:nvSpPr>
                <p:cNvPr id="64" name="Oval 63"/>
                <p:cNvSpPr/>
                <p:nvPr/>
              </p:nvSpPr>
              <p:spPr>
                <a:xfrm>
                  <a:off x="2802733" y="612170"/>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p:cNvSpPr/>
                <p:nvPr/>
              </p:nvSpPr>
              <p:spPr>
                <a:xfrm>
                  <a:off x="2645563" y="609988"/>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ounded Rectangle 65"/>
                <p:cNvSpPr/>
                <p:nvPr/>
              </p:nvSpPr>
              <p:spPr>
                <a:xfrm flipH="1" flipV="1">
                  <a:off x="2696850" y="771993"/>
                  <a:ext cx="97463" cy="2695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cxnSp>
          <p:nvCxnSpPr>
            <p:cNvPr id="152" name="Straight Connector 151"/>
            <p:cNvCxnSpPr/>
            <p:nvPr/>
          </p:nvCxnSpPr>
          <p:spPr>
            <a:xfrm flipH="1">
              <a:off x="4572001" y="5660571"/>
              <a:ext cx="986970" cy="74525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5011752" y="4865914"/>
              <a:ext cx="1167646" cy="944028"/>
              <a:chOff x="5149999" y="531016"/>
              <a:chExt cx="1530677" cy="1237510"/>
            </a:xfrm>
          </p:grpSpPr>
          <p:sp>
            <p:nvSpPr>
              <p:cNvPr id="155" name="Oval 154"/>
              <p:cNvSpPr/>
              <p:nvPr/>
            </p:nvSpPr>
            <p:spPr>
              <a:xfrm>
                <a:off x="5149999" y="1239210"/>
                <a:ext cx="1530677" cy="529316"/>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7" name="Group 156"/>
              <p:cNvGrpSpPr/>
              <p:nvPr/>
            </p:nvGrpSpPr>
            <p:grpSpPr>
              <a:xfrm>
                <a:off x="5539065" y="906942"/>
                <a:ext cx="707142" cy="717273"/>
                <a:chOff x="2971800" y="819229"/>
                <a:chExt cx="659560" cy="682469"/>
              </a:xfrm>
            </p:grpSpPr>
            <p:sp>
              <p:nvSpPr>
                <p:cNvPr id="177" name="Oval 176"/>
                <p:cNvSpPr/>
                <p:nvPr/>
              </p:nvSpPr>
              <p:spPr>
                <a:xfrm>
                  <a:off x="2971800" y="819229"/>
                  <a:ext cx="659560" cy="615725"/>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ectangle 2"/>
                <p:cNvSpPr/>
                <p:nvPr/>
              </p:nvSpPr>
              <p:spPr>
                <a:xfrm>
                  <a:off x="2985178" y="838199"/>
                  <a:ext cx="628042" cy="663499"/>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19616 h 678352"/>
                    <a:gd name="connsiteX1" fmla="*/ 311029 w 628042"/>
                    <a:gd name="connsiteY1" fmla="*/ 156742 h 678352"/>
                    <a:gd name="connsiteX2" fmla="*/ 433806 w 628042"/>
                    <a:gd name="connsiteY2" fmla="*/ 14853 h 678352"/>
                    <a:gd name="connsiteX3" fmla="*/ 626687 w 628042"/>
                    <a:gd name="connsiteY3" fmla="*/ 588733 h 678352"/>
                    <a:gd name="connsiteX4" fmla="*/ 589579 w 628042"/>
                    <a:gd name="connsiteY4" fmla="*/ 638763 h 678352"/>
                    <a:gd name="connsiteX5" fmla="*/ 41891 w 628042"/>
                    <a:gd name="connsiteY5" fmla="*/ 634001 h 678352"/>
                    <a:gd name="connsiteX6" fmla="*/ 418 w 628042"/>
                    <a:gd name="connsiteY6" fmla="*/ 574446 h 678352"/>
                    <a:gd name="connsiteX7" fmla="*/ 179012 w 628042"/>
                    <a:gd name="connsiteY7" fmla="*/ 19616 h 678352"/>
                    <a:gd name="connsiteX0" fmla="*/ 179012 w 628042"/>
                    <a:gd name="connsiteY0" fmla="*/ 17720 h 676456"/>
                    <a:gd name="connsiteX1" fmla="*/ 315340 w 628042"/>
                    <a:gd name="connsiteY1" fmla="*/ 193264 h 676456"/>
                    <a:gd name="connsiteX2" fmla="*/ 433806 w 628042"/>
                    <a:gd name="connsiteY2" fmla="*/ 12957 h 676456"/>
                    <a:gd name="connsiteX3" fmla="*/ 626687 w 628042"/>
                    <a:gd name="connsiteY3" fmla="*/ 586837 h 676456"/>
                    <a:gd name="connsiteX4" fmla="*/ 589579 w 628042"/>
                    <a:gd name="connsiteY4" fmla="*/ 636867 h 676456"/>
                    <a:gd name="connsiteX5" fmla="*/ 41891 w 628042"/>
                    <a:gd name="connsiteY5" fmla="*/ 632105 h 676456"/>
                    <a:gd name="connsiteX6" fmla="*/ 418 w 628042"/>
                    <a:gd name="connsiteY6" fmla="*/ 572550 h 676456"/>
                    <a:gd name="connsiteX7" fmla="*/ 179012 w 628042"/>
                    <a:gd name="connsiteY7" fmla="*/ 17720 h 676456"/>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17807 h 676543"/>
                    <a:gd name="connsiteX1" fmla="*/ 315340 w 628042"/>
                    <a:gd name="connsiteY1" fmla="*/ 193351 h 676543"/>
                    <a:gd name="connsiteX2" fmla="*/ 433806 w 628042"/>
                    <a:gd name="connsiteY2" fmla="*/ 13044 h 676543"/>
                    <a:gd name="connsiteX3" fmla="*/ 626687 w 628042"/>
                    <a:gd name="connsiteY3" fmla="*/ 586924 h 676543"/>
                    <a:gd name="connsiteX4" fmla="*/ 589579 w 628042"/>
                    <a:gd name="connsiteY4" fmla="*/ 636954 h 676543"/>
                    <a:gd name="connsiteX5" fmla="*/ 41891 w 628042"/>
                    <a:gd name="connsiteY5" fmla="*/ 632192 h 676543"/>
                    <a:gd name="connsiteX6" fmla="*/ 418 w 628042"/>
                    <a:gd name="connsiteY6" fmla="*/ 572637 h 676543"/>
                    <a:gd name="connsiteX7" fmla="*/ 179012 w 628042"/>
                    <a:gd name="connsiteY7" fmla="*/ 17807 h 676543"/>
                    <a:gd name="connsiteX0" fmla="*/ 179012 w 628042"/>
                    <a:gd name="connsiteY0" fmla="*/ 4763 h 663499"/>
                    <a:gd name="connsiteX1" fmla="*/ 315340 w 628042"/>
                    <a:gd name="connsiteY1" fmla="*/ 180307 h 663499"/>
                    <a:gd name="connsiteX2" fmla="*/ 433806 w 628042"/>
                    <a:gd name="connsiteY2" fmla="*/ 0 h 663499"/>
                    <a:gd name="connsiteX3" fmla="*/ 626687 w 628042"/>
                    <a:gd name="connsiteY3" fmla="*/ 573880 h 663499"/>
                    <a:gd name="connsiteX4" fmla="*/ 589579 w 628042"/>
                    <a:gd name="connsiteY4" fmla="*/ 623910 h 663499"/>
                    <a:gd name="connsiteX5" fmla="*/ 41891 w 628042"/>
                    <a:gd name="connsiteY5" fmla="*/ 619148 h 663499"/>
                    <a:gd name="connsiteX6" fmla="*/ 418 w 628042"/>
                    <a:gd name="connsiteY6" fmla="*/ 559593 h 663499"/>
                    <a:gd name="connsiteX7" fmla="*/ 179012 w 628042"/>
                    <a:gd name="connsiteY7" fmla="*/ 4763 h 663499"/>
                    <a:gd name="connsiteX0" fmla="*/ 179012 w 628042"/>
                    <a:gd name="connsiteY0" fmla="*/ 30558 h 689294"/>
                    <a:gd name="connsiteX1" fmla="*/ 232934 w 628042"/>
                    <a:gd name="connsiteY1" fmla="*/ 86413 h 689294"/>
                    <a:gd name="connsiteX2" fmla="*/ 315340 w 628042"/>
                    <a:gd name="connsiteY2" fmla="*/ 206102 h 689294"/>
                    <a:gd name="connsiteX3" fmla="*/ 433806 w 628042"/>
                    <a:gd name="connsiteY3" fmla="*/ 25795 h 689294"/>
                    <a:gd name="connsiteX4" fmla="*/ 626687 w 628042"/>
                    <a:gd name="connsiteY4" fmla="*/ 599675 h 689294"/>
                    <a:gd name="connsiteX5" fmla="*/ 589579 w 628042"/>
                    <a:gd name="connsiteY5" fmla="*/ 649705 h 689294"/>
                    <a:gd name="connsiteX6" fmla="*/ 41891 w 628042"/>
                    <a:gd name="connsiteY6" fmla="*/ 644943 h 689294"/>
                    <a:gd name="connsiteX7" fmla="*/ 418 w 628042"/>
                    <a:gd name="connsiteY7" fmla="*/ 585388 h 689294"/>
                    <a:gd name="connsiteX8" fmla="*/ 179012 w 628042"/>
                    <a:gd name="connsiteY8" fmla="*/ 30558 h 689294"/>
                    <a:gd name="connsiteX0" fmla="*/ 179012 w 628042"/>
                    <a:gd name="connsiteY0" fmla="*/ 26147 h 684883"/>
                    <a:gd name="connsiteX1" fmla="*/ 204060 w 628042"/>
                    <a:gd name="connsiteY1" fmla="*/ 111455 h 684883"/>
                    <a:gd name="connsiteX2" fmla="*/ 315340 w 628042"/>
                    <a:gd name="connsiteY2" fmla="*/ 201691 h 684883"/>
                    <a:gd name="connsiteX3" fmla="*/ 433806 w 628042"/>
                    <a:gd name="connsiteY3" fmla="*/ 21384 h 684883"/>
                    <a:gd name="connsiteX4" fmla="*/ 626687 w 628042"/>
                    <a:gd name="connsiteY4" fmla="*/ 595264 h 684883"/>
                    <a:gd name="connsiteX5" fmla="*/ 589579 w 628042"/>
                    <a:gd name="connsiteY5" fmla="*/ 645294 h 684883"/>
                    <a:gd name="connsiteX6" fmla="*/ 41891 w 628042"/>
                    <a:gd name="connsiteY6" fmla="*/ 640532 h 684883"/>
                    <a:gd name="connsiteX7" fmla="*/ 418 w 628042"/>
                    <a:gd name="connsiteY7" fmla="*/ 580977 h 684883"/>
                    <a:gd name="connsiteX8" fmla="*/ 179012 w 628042"/>
                    <a:gd name="connsiteY8"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3806 w 628042"/>
                    <a:gd name="connsiteY3" fmla="*/ 21384 h 684883"/>
                    <a:gd name="connsiteX4" fmla="*/ 626687 w 628042"/>
                    <a:gd name="connsiteY4" fmla="*/ 595264 h 684883"/>
                    <a:gd name="connsiteX5" fmla="*/ 589579 w 628042"/>
                    <a:gd name="connsiteY5" fmla="*/ 645294 h 684883"/>
                    <a:gd name="connsiteX6" fmla="*/ 41891 w 628042"/>
                    <a:gd name="connsiteY6" fmla="*/ 640532 h 684883"/>
                    <a:gd name="connsiteX7" fmla="*/ 418 w 628042"/>
                    <a:gd name="connsiteY7" fmla="*/ 580977 h 684883"/>
                    <a:gd name="connsiteX8" fmla="*/ 179012 w 628042"/>
                    <a:gd name="connsiteY8" fmla="*/ 26147 h 684883"/>
                    <a:gd name="connsiteX0" fmla="*/ 179012 w 628042"/>
                    <a:gd name="connsiteY0" fmla="*/ 34439 h 693175"/>
                    <a:gd name="connsiteX1" fmla="*/ 204060 w 628042"/>
                    <a:gd name="connsiteY1" fmla="*/ 119747 h 693175"/>
                    <a:gd name="connsiteX2" fmla="*/ 277582 w 628042"/>
                    <a:gd name="connsiteY2" fmla="*/ 94434 h 693175"/>
                    <a:gd name="connsiteX3" fmla="*/ 323997 w 628042"/>
                    <a:gd name="connsiteY3" fmla="*/ 83497 h 693175"/>
                    <a:gd name="connsiteX4" fmla="*/ 433806 w 628042"/>
                    <a:gd name="connsiteY4" fmla="*/ 29676 h 693175"/>
                    <a:gd name="connsiteX5" fmla="*/ 626687 w 628042"/>
                    <a:gd name="connsiteY5" fmla="*/ 603556 h 693175"/>
                    <a:gd name="connsiteX6" fmla="*/ 589579 w 628042"/>
                    <a:gd name="connsiteY6" fmla="*/ 653586 h 693175"/>
                    <a:gd name="connsiteX7" fmla="*/ 41891 w 628042"/>
                    <a:gd name="connsiteY7" fmla="*/ 648824 h 693175"/>
                    <a:gd name="connsiteX8" fmla="*/ 418 w 628042"/>
                    <a:gd name="connsiteY8" fmla="*/ 589269 h 693175"/>
                    <a:gd name="connsiteX9" fmla="*/ 179012 w 628042"/>
                    <a:gd name="connsiteY9" fmla="*/ 34439 h 693175"/>
                    <a:gd name="connsiteX0" fmla="*/ 179012 w 628042"/>
                    <a:gd name="connsiteY0" fmla="*/ 29009 h 687745"/>
                    <a:gd name="connsiteX1" fmla="*/ 204060 w 628042"/>
                    <a:gd name="connsiteY1" fmla="*/ 114317 h 687745"/>
                    <a:gd name="connsiteX2" fmla="*/ 277582 w 628042"/>
                    <a:gd name="connsiteY2" fmla="*/ 89004 h 687745"/>
                    <a:gd name="connsiteX3" fmla="*/ 432828 w 628042"/>
                    <a:gd name="connsiteY3" fmla="*/ 121115 h 687745"/>
                    <a:gd name="connsiteX4" fmla="*/ 433806 w 628042"/>
                    <a:gd name="connsiteY4" fmla="*/ 24246 h 687745"/>
                    <a:gd name="connsiteX5" fmla="*/ 626687 w 628042"/>
                    <a:gd name="connsiteY5" fmla="*/ 598126 h 687745"/>
                    <a:gd name="connsiteX6" fmla="*/ 589579 w 628042"/>
                    <a:gd name="connsiteY6" fmla="*/ 648156 h 687745"/>
                    <a:gd name="connsiteX7" fmla="*/ 41891 w 628042"/>
                    <a:gd name="connsiteY7" fmla="*/ 643394 h 687745"/>
                    <a:gd name="connsiteX8" fmla="*/ 418 w 628042"/>
                    <a:gd name="connsiteY8" fmla="*/ 583839 h 687745"/>
                    <a:gd name="connsiteX9" fmla="*/ 179012 w 628042"/>
                    <a:gd name="connsiteY9" fmla="*/ 29009 h 687745"/>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277582 w 628042"/>
                    <a:gd name="connsiteY2" fmla="*/ 86142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26147 h 684883"/>
                    <a:gd name="connsiteX1" fmla="*/ 204060 w 628042"/>
                    <a:gd name="connsiteY1" fmla="*/ 111455 h 684883"/>
                    <a:gd name="connsiteX2" fmla="*/ 313119 w 628042"/>
                    <a:gd name="connsiteY2" fmla="*/ 63485 h 684883"/>
                    <a:gd name="connsiteX3" fmla="*/ 432828 w 628042"/>
                    <a:gd name="connsiteY3" fmla="*/ 118253 h 684883"/>
                    <a:gd name="connsiteX4" fmla="*/ 433806 w 628042"/>
                    <a:gd name="connsiteY4" fmla="*/ 21384 h 684883"/>
                    <a:gd name="connsiteX5" fmla="*/ 626687 w 628042"/>
                    <a:gd name="connsiteY5" fmla="*/ 595264 h 684883"/>
                    <a:gd name="connsiteX6" fmla="*/ 589579 w 628042"/>
                    <a:gd name="connsiteY6" fmla="*/ 645294 h 684883"/>
                    <a:gd name="connsiteX7" fmla="*/ 41891 w 628042"/>
                    <a:gd name="connsiteY7" fmla="*/ 640532 h 684883"/>
                    <a:gd name="connsiteX8" fmla="*/ 418 w 628042"/>
                    <a:gd name="connsiteY8" fmla="*/ 580977 h 684883"/>
                    <a:gd name="connsiteX9" fmla="*/ 179012 w 628042"/>
                    <a:gd name="connsiteY9" fmla="*/ 26147 h 684883"/>
                    <a:gd name="connsiteX0" fmla="*/ 179012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179012 w 628042"/>
                    <a:gd name="connsiteY9" fmla="*/ 4763 h 663499"/>
                    <a:gd name="connsiteX0" fmla="*/ 201223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42101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32828 w 628042"/>
                    <a:gd name="connsiteY3" fmla="*/ 96869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28385 w 628042"/>
                    <a:gd name="connsiteY3" fmla="*/ 83274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 name="connsiteX0" fmla="*/ 201223 w 628042"/>
                    <a:gd name="connsiteY0" fmla="*/ 4763 h 663499"/>
                    <a:gd name="connsiteX1" fmla="*/ 204060 w 628042"/>
                    <a:gd name="connsiteY1" fmla="*/ 90071 h 663499"/>
                    <a:gd name="connsiteX2" fmla="*/ 313119 w 628042"/>
                    <a:gd name="connsiteY2" fmla="*/ 28508 h 663499"/>
                    <a:gd name="connsiteX3" fmla="*/ 428385 w 628042"/>
                    <a:gd name="connsiteY3" fmla="*/ 83274 h 663499"/>
                    <a:gd name="connsiteX4" fmla="*/ 433806 w 628042"/>
                    <a:gd name="connsiteY4" fmla="*/ 0 h 663499"/>
                    <a:gd name="connsiteX5" fmla="*/ 626687 w 628042"/>
                    <a:gd name="connsiteY5" fmla="*/ 573880 h 663499"/>
                    <a:gd name="connsiteX6" fmla="*/ 589579 w 628042"/>
                    <a:gd name="connsiteY6" fmla="*/ 623910 h 663499"/>
                    <a:gd name="connsiteX7" fmla="*/ 41891 w 628042"/>
                    <a:gd name="connsiteY7" fmla="*/ 619148 h 663499"/>
                    <a:gd name="connsiteX8" fmla="*/ 418 w 628042"/>
                    <a:gd name="connsiteY8" fmla="*/ 559593 h 663499"/>
                    <a:gd name="connsiteX9" fmla="*/ 201223 w 628042"/>
                    <a:gd name="connsiteY9"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042" h="663499">
                      <a:moveTo>
                        <a:pt x="201223" y="4763"/>
                      </a:moveTo>
                      <a:cubicBezTo>
                        <a:pt x="211103" y="-3632"/>
                        <a:pt x="199108" y="60814"/>
                        <a:pt x="204060" y="90071"/>
                      </a:cubicBezTo>
                      <a:cubicBezTo>
                        <a:pt x="224561" y="92140"/>
                        <a:pt x="293130" y="34550"/>
                        <a:pt x="313119" y="28508"/>
                      </a:cubicBezTo>
                      <a:cubicBezTo>
                        <a:pt x="333109" y="22466"/>
                        <a:pt x="402348" y="94067"/>
                        <a:pt x="428385" y="83274"/>
                      </a:cubicBezTo>
                      <a:cubicBezTo>
                        <a:pt x="434432" y="52090"/>
                        <a:pt x="407791" y="6216"/>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40594" y="112928"/>
                        <a:pt x="201223" y="4763"/>
                      </a:cubicBezTo>
                      <a:close/>
                    </a:path>
                  </a:pathLst>
                </a:custGeom>
                <a:gradFill flip="none" rotWithShape="1">
                  <a:gsLst>
                    <a:gs pos="93000">
                      <a:srgbClr val="0070C0"/>
                    </a:gs>
                    <a:gs pos="28000">
                      <a:srgbClr val="00B0F0"/>
                    </a:gs>
                  </a:gsLst>
                  <a:path path="circle">
                    <a:fillToRect l="50000" t="50000" r="50000" b="50000"/>
                  </a:path>
                  <a:tileRect/>
                </a:gradFill>
                <a:ln>
                  <a:noFill/>
                </a:ln>
                <a:effectLst/>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8" name="Rectangle 35"/>
              <p:cNvSpPr/>
              <p:nvPr/>
            </p:nvSpPr>
            <p:spPr>
              <a:xfrm>
                <a:off x="5759285" y="929273"/>
                <a:ext cx="266700" cy="114338"/>
              </a:xfrm>
              <a:custGeom>
                <a:avLst/>
                <a:gdLst>
                  <a:gd name="connsiteX0" fmla="*/ 0 w 304800"/>
                  <a:gd name="connsiteY0" fmla="*/ 0 h 173870"/>
                  <a:gd name="connsiteX1" fmla="*/ 304800 w 304800"/>
                  <a:gd name="connsiteY1" fmla="*/ 0 h 173870"/>
                  <a:gd name="connsiteX2" fmla="*/ 304800 w 304800"/>
                  <a:gd name="connsiteY2" fmla="*/ 173870 h 173870"/>
                  <a:gd name="connsiteX3" fmla="*/ 0 w 304800"/>
                  <a:gd name="connsiteY3" fmla="*/ 173870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30957 w 304800"/>
                  <a:gd name="connsiteY3" fmla="*/ 157201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19051 w 304800"/>
                  <a:gd name="connsiteY3" fmla="*/ 173870 h 173870"/>
                  <a:gd name="connsiteX4" fmla="*/ 0 w 304800"/>
                  <a:gd name="connsiteY4" fmla="*/ 0 h 173870"/>
                  <a:gd name="connsiteX0" fmla="*/ 0 w 304800"/>
                  <a:gd name="connsiteY0" fmla="*/ 0 h 173870"/>
                  <a:gd name="connsiteX1" fmla="*/ 304800 w 304800"/>
                  <a:gd name="connsiteY1" fmla="*/ 0 h 173870"/>
                  <a:gd name="connsiteX2" fmla="*/ 304800 w 304800"/>
                  <a:gd name="connsiteY2" fmla="*/ 173870 h 173870"/>
                  <a:gd name="connsiteX3" fmla="*/ 155780 w 304800"/>
                  <a:gd name="connsiteY3" fmla="*/ 170854 h 173870"/>
                  <a:gd name="connsiteX4" fmla="*/ 19051 w 304800"/>
                  <a:gd name="connsiteY4" fmla="*/ 173870 h 173870"/>
                  <a:gd name="connsiteX5" fmla="*/ 0 w 304800"/>
                  <a:gd name="connsiteY5" fmla="*/ 0 h 173870"/>
                  <a:gd name="connsiteX0" fmla="*/ 0 w 304800"/>
                  <a:gd name="connsiteY0" fmla="*/ 0 h 173870"/>
                  <a:gd name="connsiteX1" fmla="*/ 304800 w 304800"/>
                  <a:gd name="connsiteY1" fmla="*/ 0 h 173870"/>
                  <a:gd name="connsiteX2" fmla="*/ 304800 w 304800"/>
                  <a:gd name="connsiteY2" fmla="*/ 173870 h 173870"/>
                  <a:gd name="connsiteX3" fmla="*/ 155780 w 304800"/>
                  <a:gd name="connsiteY3" fmla="*/ 106561 h 173870"/>
                  <a:gd name="connsiteX4" fmla="*/ 19051 w 304800"/>
                  <a:gd name="connsiteY4" fmla="*/ 173870 h 173870"/>
                  <a:gd name="connsiteX5" fmla="*/ 0 w 304800"/>
                  <a:gd name="connsiteY5" fmla="*/ 0 h 173870"/>
                  <a:gd name="connsiteX0" fmla="*/ 0 w 304800"/>
                  <a:gd name="connsiteY0" fmla="*/ 0 h 178633"/>
                  <a:gd name="connsiteX1" fmla="*/ 304800 w 304800"/>
                  <a:gd name="connsiteY1" fmla="*/ 0 h 178633"/>
                  <a:gd name="connsiteX2" fmla="*/ 285750 w 304800"/>
                  <a:gd name="connsiteY2" fmla="*/ 178633 h 178633"/>
                  <a:gd name="connsiteX3" fmla="*/ 155780 w 304800"/>
                  <a:gd name="connsiteY3" fmla="*/ 106561 h 178633"/>
                  <a:gd name="connsiteX4" fmla="*/ 19051 w 304800"/>
                  <a:gd name="connsiteY4" fmla="*/ 173870 h 178633"/>
                  <a:gd name="connsiteX5" fmla="*/ 0 w 304800"/>
                  <a:gd name="connsiteY5" fmla="*/ 0 h 178633"/>
                  <a:gd name="connsiteX0" fmla="*/ 0 w 285750"/>
                  <a:gd name="connsiteY0" fmla="*/ 0 h 178633"/>
                  <a:gd name="connsiteX1" fmla="*/ 273844 w 285750"/>
                  <a:gd name="connsiteY1" fmla="*/ 66675 h 178633"/>
                  <a:gd name="connsiteX2" fmla="*/ 285750 w 285750"/>
                  <a:gd name="connsiteY2" fmla="*/ 178633 h 178633"/>
                  <a:gd name="connsiteX3" fmla="*/ 155780 w 285750"/>
                  <a:gd name="connsiteY3" fmla="*/ 106561 h 178633"/>
                  <a:gd name="connsiteX4" fmla="*/ 19051 w 285750"/>
                  <a:gd name="connsiteY4" fmla="*/ 173870 h 178633"/>
                  <a:gd name="connsiteX5" fmla="*/ 0 w 285750"/>
                  <a:gd name="connsiteY5" fmla="*/ 0 h 178633"/>
                  <a:gd name="connsiteX0" fmla="*/ 4762 w 266699"/>
                  <a:gd name="connsiteY0" fmla="*/ 0 h 114339"/>
                  <a:gd name="connsiteX1" fmla="*/ 254793 w 266699"/>
                  <a:gd name="connsiteY1" fmla="*/ 2381 h 114339"/>
                  <a:gd name="connsiteX2" fmla="*/ 266699 w 266699"/>
                  <a:gd name="connsiteY2" fmla="*/ 114339 h 114339"/>
                  <a:gd name="connsiteX3" fmla="*/ 136729 w 266699"/>
                  <a:gd name="connsiteY3" fmla="*/ 42267 h 114339"/>
                  <a:gd name="connsiteX4" fmla="*/ 0 w 266699"/>
                  <a:gd name="connsiteY4" fmla="*/ 109576 h 114339"/>
                  <a:gd name="connsiteX5" fmla="*/ 4762 w 266699"/>
                  <a:gd name="connsiteY5" fmla="*/ 0 h 1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699" h="114339">
                    <a:moveTo>
                      <a:pt x="4762" y="0"/>
                    </a:moveTo>
                    <a:lnTo>
                      <a:pt x="254793" y="2381"/>
                    </a:lnTo>
                    <a:lnTo>
                      <a:pt x="266699" y="114339"/>
                    </a:lnTo>
                    <a:lnTo>
                      <a:pt x="136729" y="42267"/>
                    </a:lnTo>
                    <a:lnTo>
                      <a:pt x="0" y="109576"/>
                    </a:lnTo>
                    <a:lnTo>
                      <a:pt x="4762"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Rectangle 43"/>
              <p:cNvSpPr/>
              <p:nvPr/>
            </p:nvSpPr>
            <p:spPr>
              <a:xfrm>
                <a:off x="5822195" y="931058"/>
                <a:ext cx="133351" cy="435764"/>
              </a:xfrm>
              <a:custGeom>
                <a:avLst/>
                <a:gdLst>
                  <a:gd name="connsiteX0" fmla="*/ 0 w 381000"/>
                  <a:gd name="connsiteY0" fmla="*/ 0 h 601697"/>
                  <a:gd name="connsiteX1" fmla="*/ 381000 w 381000"/>
                  <a:gd name="connsiteY1" fmla="*/ 0 h 601697"/>
                  <a:gd name="connsiteX2" fmla="*/ 381000 w 381000"/>
                  <a:gd name="connsiteY2" fmla="*/ 601697 h 601697"/>
                  <a:gd name="connsiteX3" fmla="*/ 0 w 381000"/>
                  <a:gd name="connsiteY3" fmla="*/ 601697 h 601697"/>
                  <a:gd name="connsiteX4" fmla="*/ 0 w 381000"/>
                  <a:gd name="connsiteY4" fmla="*/ 0 h 601697"/>
                  <a:gd name="connsiteX0" fmla="*/ 0 w 381000"/>
                  <a:gd name="connsiteY0" fmla="*/ 0 h 601697"/>
                  <a:gd name="connsiteX1" fmla="*/ 381000 w 381000"/>
                  <a:gd name="connsiteY1" fmla="*/ 0 h 601697"/>
                  <a:gd name="connsiteX2" fmla="*/ 188118 w 381000"/>
                  <a:gd name="connsiteY2" fmla="*/ 511210 h 601697"/>
                  <a:gd name="connsiteX3" fmla="*/ 0 w 381000"/>
                  <a:gd name="connsiteY3" fmla="*/ 601697 h 601697"/>
                  <a:gd name="connsiteX4" fmla="*/ 0 w 381000"/>
                  <a:gd name="connsiteY4" fmla="*/ 0 h 601697"/>
                  <a:gd name="connsiteX0" fmla="*/ 0 w 381000"/>
                  <a:gd name="connsiteY0" fmla="*/ 0 h 511210"/>
                  <a:gd name="connsiteX1" fmla="*/ 381000 w 381000"/>
                  <a:gd name="connsiteY1" fmla="*/ 0 h 511210"/>
                  <a:gd name="connsiteX2" fmla="*/ 188118 w 381000"/>
                  <a:gd name="connsiteY2" fmla="*/ 511210 h 511210"/>
                  <a:gd name="connsiteX3" fmla="*/ 107156 w 381000"/>
                  <a:gd name="connsiteY3" fmla="*/ 408815 h 511210"/>
                  <a:gd name="connsiteX4" fmla="*/ 0 w 381000"/>
                  <a:gd name="connsiteY4" fmla="*/ 0 h 511210"/>
                  <a:gd name="connsiteX0" fmla="*/ 0 w 381000"/>
                  <a:gd name="connsiteY0" fmla="*/ 0 h 520735"/>
                  <a:gd name="connsiteX1" fmla="*/ 381000 w 381000"/>
                  <a:gd name="connsiteY1" fmla="*/ 0 h 520735"/>
                  <a:gd name="connsiteX2" fmla="*/ 180974 w 381000"/>
                  <a:gd name="connsiteY2" fmla="*/ 520735 h 520735"/>
                  <a:gd name="connsiteX3" fmla="*/ 107156 w 381000"/>
                  <a:gd name="connsiteY3" fmla="*/ 408815 h 520735"/>
                  <a:gd name="connsiteX4" fmla="*/ 0 w 381000"/>
                  <a:gd name="connsiteY4" fmla="*/ 0 h 520735"/>
                  <a:gd name="connsiteX0" fmla="*/ 0 w 381000"/>
                  <a:gd name="connsiteY0" fmla="*/ 0 h 520735"/>
                  <a:gd name="connsiteX1" fmla="*/ 381000 w 381000"/>
                  <a:gd name="connsiteY1" fmla="*/ 0 h 520735"/>
                  <a:gd name="connsiteX2" fmla="*/ 226219 w 381000"/>
                  <a:gd name="connsiteY2" fmla="*/ 392147 h 520735"/>
                  <a:gd name="connsiteX3" fmla="*/ 180974 w 381000"/>
                  <a:gd name="connsiteY3" fmla="*/ 520735 h 520735"/>
                  <a:gd name="connsiteX4" fmla="*/ 107156 w 381000"/>
                  <a:gd name="connsiteY4" fmla="*/ 408815 h 520735"/>
                  <a:gd name="connsiteX5" fmla="*/ 0 w 381000"/>
                  <a:gd name="connsiteY5" fmla="*/ 0 h 520735"/>
                  <a:gd name="connsiteX0" fmla="*/ 0 w 381000"/>
                  <a:gd name="connsiteY0" fmla="*/ 0 h 520735"/>
                  <a:gd name="connsiteX1" fmla="*/ 381000 w 381000"/>
                  <a:gd name="connsiteY1" fmla="*/ 0 h 520735"/>
                  <a:gd name="connsiteX2" fmla="*/ 240506 w 381000"/>
                  <a:gd name="connsiteY2" fmla="*/ 404053 h 520735"/>
                  <a:gd name="connsiteX3" fmla="*/ 180974 w 381000"/>
                  <a:gd name="connsiteY3" fmla="*/ 520735 h 520735"/>
                  <a:gd name="connsiteX4" fmla="*/ 107156 w 381000"/>
                  <a:gd name="connsiteY4" fmla="*/ 408815 h 520735"/>
                  <a:gd name="connsiteX5" fmla="*/ 0 w 381000"/>
                  <a:gd name="connsiteY5" fmla="*/ 0 h 520735"/>
                  <a:gd name="connsiteX0" fmla="*/ 0 w 240506"/>
                  <a:gd name="connsiteY0" fmla="*/ 0 h 520735"/>
                  <a:gd name="connsiteX1" fmla="*/ 211931 w 240506"/>
                  <a:gd name="connsiteY1" fmla="*/ 183356 h 520735"/>
                  <a:gd name="connsiteX2" fmla="*/ 240506 w 240506"/>
                  <a:gd name="connsiteY2" fmla="*/ 404053 h 520735"/>
                  <a:gd name="connsiteX3" fmla="*/ 180974 w 240506"/>
                  <a:gd name="connsiteY3" fmla="*/ 520735 h 520735"/>
                  <a:gd name="connsiteX4" fmla="*/ 107156 w 240506"/>
                  <a:gd name="connsiteY4" fmla="*/ 408815 h 520735"/>
                  <a:gd name="connsiteX5" fmla="*/ 0 w 240506"/>
                  <a:gd name="connsiteY5" fmla="*/ 0 h 520735"/>
                  <a:gd name="connsiteX0" fmla="*/ 28575 w 133350"/>
                  <a:gd name="connsiteY0" fmla="*/ 0 h 344522"/>
                  <a:gd name="connsiteX1" fmla="*/ 104775 w 133350"/>
                  <a:gd name="connsiteY1" fmla="*/ 7143 h 344522"/>
                  <a:gd name="connsiteX2" fmla="*/ 133350 w 133350"/>
                  <a:gd name="connsiteY2" fmla="*/ 227840 h 344522"/>
                  <a:gd name="connsiteX3" fmla="*/ 73818 w 133350"/>
                  <a:gd name="connsiteY3" fmla="*/ 344522 h 344522"/>
                  <a:gd name="connsiteX4" fmla="*/ 0 w 133350"/>
                  <a:gd name="connsiteY4" fmla="*/ 232602 h 344522"/>
                  <a:gd name="connsiteX5" fmla="*/ 28575 w 133350"/>
                  <a:gd name="connsiteY5" fmla="*/ 0 h 344522"/>
                  <a:gd name="connsiteX0" fmla="*/ 28575 w 133350"/>
                  <a:gd name="connsiteY0" fmla="*/ 0 h 344522"/>
                  <a:gd name="connsiteX1" fmla="*/ 85725 w 133350"/>
                  <a:gd name="connsiteY1" fmla="*/ 6383 h 344522"/>
                  <a:gd name="connsiteX2" fmla="*/ 104775 w 133350"/>
                  <a:gd name="connsiteY2" fmla="*/ 7143 h 344522"/>
                  <a:gd name="connsiteX3" fmla="*/ 133350 w 133350"/>
                  <a:gd name="connsiteY3" fmla="*/ 227840 h 344522"/>
                  <a:gd name="connsiteX4" fmla="*/ 73818 w 133350"/>
                  <a:gd name="connsiteY4" fmla="*/ 344522 h 344522"/>
                  <a:gd name="connsiteX5" fmla="*/ 0 w 133350"/>
                  <a:gd name="connsiteY5" fmla="*/ 232602 h 344522"/>
                  <a:gd name="connsiteX6" fmla="*/ 28575 w 133350"/>
                  <a:gd name="connsiteY6" fmla="*/ 0 h 344522"/>
                  <a:gd name="connsiteX0" fmla="*/ 28575 w 133350"/>
                  <a:gd name="connsiteY0" fmla="*/ 46004 h 390526"/>
                  <a:gd name="connsiteX1" fmla="*/ 119062 w 133350"/>
                  <a:gd name="connsiteY1" fmla="*/ 0 h 390526"/>
                  <a:gd name="connsiteX2" fmla="*/ 104775 w 133350"/>
                  <a:gd name="connsiteY2" fmla="*/ 53147 h 390526"/>
                  <a:gd name="connsiteX3" fmla="*/ 133350 w 133350"/>
                  <a:gd name="connsiteY3" fmla="*/ 273844 h 390526"/>
                  <a:gd name="connsiteX4" fmla="*/ 73818 w 133350"/>
                  <a:gd name="connsiteY4" fmla="*/ 390526 h 390526"/>
                  <a:gd name="connsiteX5" fmla="*/ 0 w 133350"/>
                  <a:gd name="connsiteY5" fmla="*/ 278606 h 390526"/>
                  <a:gd name="connsiteX6" fmla="*/ 28575 w 133350"/>
                  <a:gd name="connsiteY6" fmla="*/ 46004 h 390526"/>
                  <a:gd name="connsiteX0" fmla="*/ 28575 w 133350"/>
                  <a:gd name="connsiteY0" fmla="*/ 46004 h 390526"/>
                  <a:gd name="connsiteX1" fmla="*/ 54769 w 133350"/>
                  <a:gd name="connsiteY1" fmla="*/ 33337 h 390526"/>
                  <a:gd name="connsiteX2" fmla="*/ 119062 w 133350"/>
                  <a:gd name="connsiteY2" fmla="*/ 0 h 390526"/>
                  <a:gd name="connsiteX3" fmla="*/ 104775 w 133350"/>
                  <a:gd name="connsiteY3" fmla="*/ 53147 h 390526"/>
                  <a:gd name="connsiteX4" fmla="*/ 133350 w 133350"/>
                  <a:gd name="connsiteY4" fmla="*/ 273844 h 390526"/>
                  <a:gd name="connsiteX5" fmla="*/ 73818 w 133350"/>
                  <a:gd name="connsiteY5" fmla="*/ 390526 h 390526"/>
                  <a:gd name="connsiteX6" fmla="*/ 0 w 133350"/>
                  <a:gd name="connsiteY6" fmla="*/ 278606 h 390526"/>
                  <a:gd name="connsiteX7" fmla="*/ 28575 w 133350"/>
                  <a:gd name="connsiteY7" fmla="*/ 46004 h 390526"/>
                  <a:gd name="connsiteX0" fmla="*/ 28575 w 133350"/>
                  <a:gd name="connsiteY0" fmla="*/ 50767 h 395289"/>
                  <a:gd name="connsiteX1" fmla="*/ 19051 w 133350"/>
                  <a:gd name="connsiteY1" fmla="*/ 0 h 395289"/>
                  <a:gd name="connsiteX2" fmla="*/ 119062 w 133350"/>
                  <a:gd name="connsiteY2" fmla="*/ 4763 h 395289"/>
                  <a:gd name="connsiteX3" fmla="*/ 104775 w 133350"/>
                  <a:gd name="connsiteY3" fmla="*/ 57910 h 395289"/>
                  <a:gd name="connsiteX4" fmla="*/ 133350 w 133350"/>
                  <a:gd name="connsiteY4" fmla="*/ 278607 h 395289"/>
                  <a:gd name="connsiteX5" fmla="*/ 73818 w 133350"/>
                  <a:gd name="connsiteY5" fmla="*/ 395289 h 395289"/>
                  <a:gd name="connsiteX6" fmla="*/ 0 w 133350"/>
                  <a:gd name="connsiteY6" fmla="*/ 283369 h 395289"/>
                  <a:gd name="connsiteX7" fmla="*/ 28575 w 133350"/>
                  <a:gd name="connsiteY7" fmla="*/ 50767 h 395289"/>
                  <a:gd name="connsiteX0" fmla="*/ 40481 w 133350"/>
                  <a:gd name="connsiteY0" fmla="*/ 50767 h 395289"/>
                  <a:gd name="connsiteX1" fmla="*/ 19051 w 133350"/>
                  <a:gd name="connsiteY1" fmla="*/ 0 h 395289"/>
                  <a:gd name="connsiteX2" fmla="*/ 119062 w 133350"/>
                  <a:gd name="connsiteY2" fmla="*/ 4763 h 395289"/>
                  <a:gd name="connsiteX3" fmla="*/ 104775 w 133350"/>
                  <a:gd name="connsiteY3" fmla="*/ 57910 h 395289"/>
                  <a:gd name="connsiteX4" fmla="*/ 133350 w 133350"/>
                  <a:gd name="connsiteY4" fmla="*/ 278607 h 395289"/>
                  <a:gd name="connsiteX5" fmla="*/ 73818 w 133350"/>
                  <a:gd name="connsiteY5" fmla="*/ 395289 h 395289"/>
                  <a:gd name="connsiteX6" fmla="*/ 0 w 133350"/>
                  <a:gd name="connsiteY6" fmla="*/ 283369 h 395289"/>
                  <a:gd name="connsiteX7" fmla="*/ 40481 w 133350"/>
                  <a:gd name="connsiteY7" fmla="*/ 50767 h 395289"/>
                  <a:gd name="connsiteX0" fmla="*/ 40481 w 133350"/>
                  <a:gd name="connsiteY0" fmla="*/ 50767 h 395289"/>
                  <a:gd name="connsiteX1" fmla="*/ 19051 w 133350"/>
                  <a:gd name="connsiteY1" fmla="*/ 0 h 395289"/>
                  <a:gd name="connsiteX2" fmla="*/ 119062 w 133350"/>
                  <a:gd name="connsiteY2" fmla="*/ 4763 h 395289"/>
                  <a:gd name="connsiteX3" fmla="*/ 90487 w 133350"/>
                  <a:gd name="connsiteY3" fmla="*/ 55528 h 395289"/>
                  <a:gd name="connsiteX4" fmla="*/ 133350 w 133350"/>
                  <a:gd name="connsiteY4" fmla="*/ 278607 h 395289"/>
                  <a:gd name="connsiteX5" fmla="*/ 73818 w 133350"/>
                  <a:gd name="connsiteY5" fmla="*/ 395289 h 395289"/>
                  <a:gd name="connsiteX6" fmla="*/ 0 w 133350"/>
                  <a:gd name="connsiteY6" fmla="*/ 283369 h 395289"/>
                  <a:gd name="connsiteX7" fmla="*/ 40481 w 133350"/>
                  <a:gd name="connsiteY7" fmla="*/ 50767 h 395289"/>
                  <a:gd name="connsiteX0" fmla="*/ 40481 w 133350"/>
                  <a:gd name="connsiteY0" fmla="*/ 50767 h 395289"/>
                  <a:gd name="connsiteX1" fmla="*/ 19051 w 133350"/>
                  <a:gd name="connsiteY1" fmla="*/ 0 h 395289"/>
                  <a:gd name="connsiteX2" fmla="*/ 71438 w 133350"/>
                  <a:gd name="connsiteY2" fmla="*/ 1 h 395289"/>
                  <a:gd name="connsiteX3" fmla="*/ 119062 w 133350"/>
                  <a:gd name="connsiteY3" fmla="*/ 4763 h 395289"/>
                  <a:gd name="connsiteX4" fmla="*/ 90487 w 133350"/>
                  <a:gd name="connsiteY4" fmla="*/ 55528 h 395289"/>
                  <a:gd name="connsiteX5" fmla="*/ 133350 w 133350"/>
                  <a:gd name="connsiteY5" fmla="*/ 278607 h 395289"/>
                  <a:gd name="connsiteX6" fmla="*/ 73818 w 133350"/>
                  <a:gd name="connsiteY6" fmla="*/ 395289 h 395289"/>
                  <a:gd name="connsiteX7" fmla="*/ 0 w 133350"/>
                  <a:gd name="connsiteY7" fmla="*/ 283369 h 395289"/>
                  <a:gd name="connsiteX8" fmla="*/ 40481 w 133350"/>
                  <a:gd name="connsiteY8" fmla="*/ 50767 h 395289"/>
                  <a:gd name="connsiteX0" fmla="*/ 40481 w 133350"/>
                  <a:gd name="connsiteY0" fmla="*/ 91247 h 435769"/>
                  <a:gd name="connsiteX1" fmla="*/ 19051 w 133350"/>
                  <a:gd name="connsiteY1" fmla="*/ 40480 h 435769"/>
                  <a:gd name="connsiteX2" fmla="*/ 69057 w 133350"/>
                  <a:gd name="connsiteY2" fmla="*/ 0 h 435769"/>
                  <a:gd name="connsiteX3" fmla="*/ 119062 w 133350"/>
                  <a:gd name="connsiteY3" fmla="*/ 45243 h 435769"/>
                  <a:gd name="connsiteX4" fmla="*/ 90487 w 133350"/>
                  <a:gd name="connsiteY4" fmla="*/ 96008 h 435769"/>
                  <a:gd name="connsiteX5" fmla="*/ 133350 w 133350"/>
                  <a:gd name="connsiteY5" fmla="*/ 319087 h 435769"/>
                  <a:gd name="connsiteX6" fmla="*/ 73818 w 133350"/>
                  <a:gd name="connsiteY6" fmla="*/ 435769 h 435769"/>
                  <a:gd name="connsiteX7" fmla="*/ 0 w 133350"/>
                  <a:gd name="connsiteY7" fmla="*/ 323849 h 435769"/>
                  <a:gd name="connsiteX8" fmla="*/ 40481 w 133350"/>
                  <a:gd name="connsiteY8" fmla="*/ 91247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435769">
                    <a:moveTo>
                      <a:pt x="40481" y="91247"/>
                    </a:moveTo>
                    <a:lnTo>
                      <a:pt x="19051" y="40480"/>
                    </a:lnTo>
                    <a:lnTo>
                      <a:pt x="69057" y="0"/>
                    </a:lnTo>
                    <a:lnTo>
                      <a:pt x="119062" y="45243"/>
                    </a:lnTo>
                    <a:lnTo>
                      <a:pt x="90487" y="96008"/>
                    </a:lnTo>
                    <a:lnTo>
                      <a:pt x="133350" y="319087"/>
                    </a:lnTo>
                    <a:lnTo>
                      <a:pt x="73818" y="435769"/>
                    </a:lnTo>
                    <a:lnTo>
                      <a:pt x="0" y="323849"/>
                    </a:lnTo>
                    <a:lnTo>
                      <a:pt x="40481" y="91247"/>
                    </a:lnTo>
                    <a:close/>
                  </a:path>
                </a:pathLst>
              </a:cu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Oval 160"/>
              <p:cNvSpPr/>
              <p:nvPr/>
            </p:nvSpPr>
            <p:spPr>
              <a:xfrm>
                <a:off x="5662942" y="531016"/>
                <a:ext cx="442333" cy="435369"/>
              </a:xfrm>
              <a:prstGeom prst="ellipse">
                <a:avLst/>
              </a:prstGeom>
              <a:gradFill>
                <a:gsLst>
                  <a:gs pos="53000">
                    <a:srgbClr val="FCD6B6"/>
                  </a:gs>
                  <a:gs pos="7000">
                    <a:srgbClr val="FCD3B2"/>
                  </a:gs>
                  <a:gs pos="84000">
                    <a:srgbClr val="FAC09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Rectangle 46"/>
              <p:cNvSpPr/>
              <p:nvPr/>
            </p:nvSpPr>
            <p:spPr>
              <a:xfrm>
                <a:off x="5610557" y="606793"/>
                <a:ext cx="104776" cy="216387"/>
              </a:xfrm>
              <a:custGeom>
                <a:avLst/>
                <a:gdLst>
                  <a:gd name="connsiteX0" fmla="*/ 0 w 335756"/>
                  <a:gd name="connsiteY0" fmla="*/ 0 h 354501"/>
                  <a:gd name="connsiteX1" fmla="*/ 335756 w 335756"/>
                  <a:gd name="connsiteY1" fmla="*/ 0 h 354501"/>
                  <a:gd name="connsiteX2" fmla="*/ 335756 w 335756"/>
                  <a:gd name="connsiteY2" fmla="*/ 354501 h 354501"/>
                  <a:gd name="connsiteX3" fmla="*/ 0 w 335756"/>
                  <a:gd name="connsiteY3" fmla="*/ 354501 h 354501"/>
                  <a:gd name="connsiteX4" fmla="*/ 0 w 335756"/>
                  <a:gd name="connsiteY4" fmla="*/ 0 h 354501"/>
                  <a:gd name="connsiteX0" fmla="*/ 0 w 335756"/>
                  <a:gd name="connsiteY0" fmla="*/ 0 h 354501"/>
                  <a:gd name="connsiteX1" fmla="*/ 230981 w 335756"/>
                  <a:gd name="connsiteY1" fmla="*/ 121443 h 354501"/>
                  <a:gd name="connsiteX2" fmla="*/ 335756 w 335756"/>
                  <a:gd name="connsiteY2" fmla="*/ 354501 h 354501"/>
                  <a:gd name="connsiteX3" fmla="*/ 0 w 335756"/>
                  <a:gd name="connsiteY3" fmla="*/ 354501 h 354501"/>
                  <a:gd name="connsiteX4" fmla="*/ 0 w 335756"/>
                  <a:gd name="connsiteY4" fmla="*/ 0 h 354501"/>
                  <a:gd name="connsiteX0" fmla="*/ 185738 w 335756"/>
                  <a:gd name="connsiteY0" fmla="*/ 0 h 311639"/>
                  <a:gd name="connsiteX1" fmla="*/ 230981 w 335756"/>
                  <a:gd name="connsiteY1" fmla="*/ 78581 h 311639"/>
                  <a:gd name="connsiteX2" fmla="*/ 335756 w 335756"/>
                  <a:gd name="connsiteY2" fmla="*/ 311639 h 311639"/>
                  <a:gd name="connsiteX3" fmla="*/ 0 w 335756"/>
                  <a:gd name="connsiteY3" fmla="*/ 311639 h 311639"/>
                  <a:gd name="connsiteX4" fmla="*/ 185738 w 335756"/>
                  <a:gd name="connsiteY4" fmla="*/ 0 h 311639"/>
                  <a:gd name="connsiteX0" fmla="*/ 185738 w 230981"/>
                  <a:gd name="connsiteY0" fmla="*/ 0 h 311639"/>
                  <a:gd name="connsiteX1" fmla="*/ 230981 w 230981"/>
                  <a:gd name="connsiteY1" fmla="*/ 78581 h 311639"/>
                  <a:gd name="connsiteX2" fmla="*/ 209550 w 230981"/>
                  <a:gd name="connsiteY2" fmla="*/ 209246 h 311639"/>
                  <a:gd name="connsiteX3" fmla="*/ 0 w 230981"/>
                  <a:gd name="connsiteY3" fmla="*/ 311639 h 311639"/>
                  <a:gd name="connsiteX4" fmla="*/ 185738 w 230981"/>
                  <a:gd name="connsiteY4" fmla="*/ 0 h 311639"/>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216390">
                    <a:moveTo>
                      <a:pt x="59532" y="0"/>
                    </a:moveTo>
                    <a:lnTo>
                      <a:pt x="104775" y="78581"/>
                    </a:lnTo>
                    <a:lnTo>
                      <a:pt x="71437" y="216390"/>
                    </a:lnTo>
                    <a:cubicBezTo>
                      <a:pt x="53181" y="171146"/>
                      <a:pt x="51593" y="121139"/>
                      <a:pt x="0" y="94946"/>
                    </a:cubicBezTo>
                    <a:lnTo>
                      <a:pt x="59532" y="0"/>
                    </a:lnTo>
                    <a:close/>
                  </a:path>
                </a:pathLst>
              </a:custGeom>
              <a:gradFill>
                <a:gsLst>
                  <a:gs pos="49000">
                    <a:schemeClr val="bg2">
                      <a:lumMod val="90000"/>
                    </a:schemeClr>
                  </a:gs>
                  <a:gs pos="9000">
                    <a:srgbClr val="898677"/>
                  </a:gs>
                  <a:gs pos="98000">
                    <a:srgbClr val="58585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Rectangle 46"/>
              <p:cNvSpPr/>
              <p:nvPr/>
            </p:nvSpPr>
            <p:spPr>
              <a:xfrm rot="21280440" flipH="1">
                <a:off x="6071599" y="607430"/>
                <a:ext cx="98245" cy="216387"/>
              </a:xfrm>
              <a:custGeom>
                <a:avLst/>
                <a:gdLst>
                  <a:gd name="connsiteX0" fmla="*/ 0 w 335756"/>
                  <a:gd name="connsiteY0" fmla="*/ 0 h 354501"/>
                  <a:gd name="connsiteX1" fmla="*/ 335756 w 335756"/>
                  <a:gd name="connsiteY1" fmla="*/ 0 h 354501"/>
                  <a:gd name="connsiteX2" fmla="*/ 335756 w 335756"/>
                  <a:gd name="connsiteY2" fmla="*/ 354501 h 354501"/>
                  <a:gd name="connsiteX3" fmla="*/ 0 w 335756"/>
                  <a:gd name="connsiteY3" fmla="*/ 354501 h 354501"/>
                  <a:gd name="connsiteX4" fmla="*/ 0 w 335756"/>
                  <a:gd name="connsiteY4" fmla="*/ 0 h 354501"/>
                  <a:gd name="connsiteX0" fmla="*/ 0 w 335756"/>
                  <a:gd name="connsiteY0" fmla="*/ 0 h 354501"/>
                  <a:gd name="connsiteX1" fmla="*/ 230981 w 335756"/>
                  <a:gd name="connsiteY1" fmla="*/ 121443 h 354501"/>
                  <a:gd name="connsiteX2" fmla="*/ 335756 w 335756"/>
                  <a:gd name="connsiteY2" fmla="*/ 354501 h 354501"/>
                  <a:gd name="connsiteX3" fmla="*/ 0 w 335756"/>
                  <a:gd name="connsiteY3" fmla="*/ 354501 h 354501"/>
                  <a:gd name="connsiteX4" fmla="*/ 0 w 335756"/>
                  <a:gd name="connsiteY4" fmla="*/ 0 h 354501"/>
                  <a:gd name="connsiteX0" fmla="*/ 185738 w 335756"/>
                  <a:gd name="connsiteY0" fmla="*/ 0 h 311639"/>
                  <a:gd name="connsiteX1" fmla="*/ 230981 w 335756"/>
                  <a:gd name="connsiteY1" fmla="*/ 78581 h 311639"/>
                  <a:gd name="connsiteX2" fmla="*/ 335756 w 335756"/>
                  <a:gd name="connsiteY2" fmla="*/ 311639 h 311639"/>
                  <a:gd name="connsiteX3" fmla="*/ 0 w 335756"/>
                  <a:gd name="connsiteY3" fmla="*/ 311639 h 311639"/>
                  <a:gd name="connsiteX4" fmla="*/ 185738 w 335756"/>
                  <a:gd name="connsiteY4" fmla="*/ 0 h 311639"/>
                  <a:gd name="connsiteX0" fmla="*/ 185738 w 230981"/>
                  <a:gd name="connsiteY0" fmla="*/ 0 h 311639"/>
                  <a:gd name="connsiteX1" fmla="*/ 230981 w 230981"/>
                  <a:gd name="connsiteY1" fmla="*/ 78581 h 311639"/>
                  <a:gd name="connsiteX2" fmla="*/ 209550 w 230981"/>
                  <a:gd name="connsiteY2" fmla="*/ 209246 h 311639"/>
                  <a:gd name="connsiteX3" fmla="*/ 0 w 230981"/>
                  <a:gd name="connsiteY3" fmla="*/ 311639 h 311639"/>
                  <a:gd name="connsiteX4" fmla="*/ 185738 w 230981"/>
                  <a:gd name="connsiteY4" fmla="*/ 0 h 311639"/>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09246"/>
                  <a:gd name="connsiteX1" fmla="*/ 104775 w 104775"/>
                  <a:gd name="connsiteY1" fmla="*/ 78581 h 209246"/>
                  <a:gd name="connsiteX2" fmla="*/ 83344 w 104775"/>
                  <a:gd name="connsiteY2" fmla="*/ 209246 h 209246"/>
                  <a:gd name="connsiteX3" fmla="*/ 0 w 104775"/>
                  <a:gd name="connsiteY3" fmla="*/ 94946 h 209246"/>
                  <a:gd name="connsiteX4" fmla="*/ 59532 w 104775"/>
                  <a:gd name="connsiteY4" fmla="*/ 0 h 209246"/>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104775"/>
                  <a:gd name="connsiteY0" fmla="*/ 0 h 216390"/>
                  <a:gd name="connsiteX1" fmla="*/ 104775 w 104775"/>
                  <a:gd name="connsiteY1" fmla="*/ 78581 h 216390"/>
                  <a:gd name="connsiteX2" fmla="*/ 71437 w 104775"/>
                  <a:gd name="connsiteY2" fmla="*/ 216390 h 216390"/>
                  <a:gd name="connsiteX3" fmla="*/ 0 w 104775"/>
                  <a:gd name="connsiteY3" fmla="*/ 94946 h 216390"/>
                  <a:gd name="connsiteX4" fmla="*/ 59532 w 104775"/>
                  <a:gd name="connsiteY4" fmla="*/ 0 h 216390"/>
                  <a:gd name="connsiteX0" fmla="*/ 59532 w 71437"/>
                  <a:gd name="connsiteY0" fmla="*/ 0 h 216390"/>
                  <a:gd name="connsiteX1" fmla="*/ 71437 w 71437"/>
                  <a:gd name="connsiteY1" fmla="*/ 216390 h 216390"/>
                  <a:gd name="connsiteX2" fmla="*/ 0 w 71437"/>
                  <a:gd name="connsiteY2" fmla="*/ 94946 h 216390"/>
                  <a:gd name="connsiteX3" fmla="*/ 59532 w 71437"/>
                  <a:gd name="connsiteY3" fmla="*/ 0 h 216390"/>
                  <a:gd name="connsiteX0" fmla="*/ 59532 w 86168"/>
                  <a:gd name="connsiteY0" fmla="*/ 0 h 216390"/>
                  <a:gd name="connsiteX1" fmla="*/ 71437 w 86168"/>
                  <a:gd name="connsiteY1" fmla="*/ 216390 h 216390"/>
                  <a:gd name="connsiteX2" fmla="*/ 0 w 86168"/>
                  <a:gd name="connsiteY2" fmla="*/ 94946 h 216390"/>
                  <a:gd name="connsiteX3" fmla="*/ 59532 w 86168"/>
                  <a:gd name="connsiteY3" fmla="*/ 0 h 216390"/>
                  <a:gd name="connsiteX0" fmla="*/ 59532 w 98244"/>
                  <a:gd name="connsiteY0" fmla="*/ 0 h 216390"/>
                  <a:gd name="connsiteX1" fmla="*/ 71437 w 98244"/>
                  <a:gd name="connsiteY1" fmla="*/ 216390 h 216390"/>
                  <a:gd name="connsiteX2" fmla="*/ 0 w 98244"/>
                  <a:gd name="connsiteY2" fmla="*/ 94946 h 216390"/>
                  <a:gd name="connsiteX3" fmla="*/ 59532 w 98244"/>
                  <a:gd name="connsiteY3" fmla="*/ 0 h 216390"/>
                </a:gdLst>
                <a:ahLst/>
                <a:cxnLst>
                  <a:cxn ang="0">
                    <a:pos x="connsiteX0" y="connsiteY0"/>
                  </a:cxn>
                  <a:cxn ang="0">
                    <a:pos x="connsiteX1" y="connsiteY1"/>
                  </a:cxn>
                  <a:cxn ang="0">
                    <a:pos x="connsiteX2" y="connsiteY2"/>
                  </a:cxn>
                  <a:cxn ang="0">
                    <a:pos x="connsiteX3" y="connsiteY3"/>
                  </a:cxn>
                </a:cxnLst>
                <a:rect l="l" t="t" r="r" b="b"/>
                <a:pathLst>
                  <a:path w="98244" h="216390">
                    <a:moveTo>
                      <a:pt x="59532" y="0"/>
                    </a:moveTo>
                    <a:cubicBezTo>
                      <a:pt x="113954" y="74601"/>
                      <a:pt x="104359" y="155170"/>
                      <a:pt x="71437" y="216390"/>
                    </a:cubicBezTo>
                    <a:cubicBezTo>
                      <a:pt x="53181" y="171146"/>
                      <a:pt x="51593" y="121139"/>
                      <a:pt x="0" y="94946"/>
                    </a:cubicBezTo>
                    <a:lnTo>
                      <a:pt x="59532" y="0"/>
                    </a:lnTo>
                    <a:close/>
                  </a:path>
                </a:pathLst>
              </a:custGeom>
              <a:gradFill flip="none" rotWithShape="1">
                <a:gsLst>
                  <a:gs pos="49000">
                    <a:schemeClr val="bg2">
                      <a:lumMod val="90000"/>
                    </a:schemeClr>
                  </a:gs>
                  <a:gs pos="9000">
                    <a:srgbClr val="898677"/>
                  </a:gs>
                  <a:gs pos="98000">
                    <a:srgbClr val="585858"/>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71" name="Group 170"/>
              <p:cNvGrpSpPr/>
              <p:nvPr/>
            </p:nvGrpSpPr>
            <p:grpSpPr>
              <a:xfrm>
                <a:off x="5778875" y="694773"/>
                <a:ext cx="204741" cy="179832"/>
                <a:chOff x="5778842" y="694781"/>
                <a:chExt cx="204740" cy="179834"/>
              </a:xfrm>
              <a:solidFill>
                <a:schemeClr val="tx1">
                  <a:lumMod val="75000"/>
                  <a:lumOff val="25000"/>
                </a:schemeClr>
              </a:solidFill>
            </p:grpSpPr>
            <p:sp>
              <p:nvSpPr>
                <p:cNvPr id="174" name="Oval 173"/>
                <p:cNvSpPr/>
                <p:nvPr/>
              </p:nvSpPr>
              <p:spPr>
                <a:xfrm>
                  <a:off x="5935050" y="694781"/>
                  <a:ext cx="48532" cy="4805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Oval 174"/>
                <p:cNvSpPr/>
                <p:nvPr/>
              </p:nvSpPr>
              <p:spPr>
                <a:xfrm>
                  <a:off x="5778842" y="700377"/>
                  <a:ext cx="48532" cy="48051"/>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Rounded Rectangle 175"/>
                <p:cNvSpPr/>
                <p:nvPr/>
              </p:nvSpPr>
              <p:spPr>
                <a:xfrm flipH="1" flipV="1">
                  <a:off x="5830539" y="845713"/>
                  <a:ext cx="99422" cy="2890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2" name="Rounded Rectangle 171"/>
              <p:cNvSpPr/>
              <p:nvPr/>
            </p:nvSpPr>
            <p:spPr>
              <a:xfrm flipH="1" flipV="1">
                <a:off x="5909634" y="660112"/>
                <a:ext cx="99423" cy="28901"/>
              </a:xfrm>
              <a:prstGeom prst="roundRect">
                <a:avLst>
                  <a:gd name="adj" fmla="val 50000"/>
                </a:avLst>
              </a:prstGeom>
              <a:gradFill flip="none" rotWithShape="1">
                <a:gsLst>
                  <a:gs pos="65000">
                    <a:schemeClr val="bg2">
                      <a:lumMod val="90000"/>
                    </a:schemeClr>
                  </a:gs>
                  <a:gs pos="9000">
                    <a:srgbClr val="898677"/>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Rounded Rectangle 172"/>
              <p:cNvSpPr/>
              <p:nvPr/>
            </p:nvSpPr>
            <p:spPr>
              <a:xfrm flipH="1" flipV="1">
                <a:off x="5748635" y="664185"/>
                <a:ext cx="99423" cy="28901"/>
              </a:xfrm>
              <a:prstGeom prst="roundRect">
                <a:avLst>
                  <a:gd name="adj" fmla="val 50000"/>
                </a:avLst>
              </a:prstGeom>
              <a:gradFill>
                <a:gsLst>
                  <a:gs pos="65000">
                    <a:schemeClr val="bg2">
                      <a:lumMod val="90000"/>
                    </a:schemeClr>
                  </a:gs>
                  <a:gs pos="9000">
                    <a:srgbClr val="89867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9" name="Group 178"/>
            <p:cNvGrpSpPr/>
            <p:nvPr/>
          </p:nvGrpSpPr>
          <p:grpSpPr>
            <a:xfrm>
              <a:off x="6606350" y="3929872"/>
              <a:ext cx="1167646" cy="939154"/>
              <a:chOff x="1988927" y="411797"/>
              <a:chExt cx="1530663" cy="1231137"/>
            </a:xfrm>
          </p:grpSpPr>
          <p:sp>
            <p:nvSpPr>
              <p:cNvPr id="180" name="Oval 179"/>
              <p:cNvSpPr/>
              <p:nvPr/>
            </p:nvSpPr>
            <p:spPr>
              <a:xfrm>
                <a:off x="1988927" y="1113611"/>
                <a:ext cx="1530663" cy="529323"/>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Oval 180"/>
              <p:cNvSpPr/>
              <p:nvPr/>
            </p:nvSpPr>
            <p:spPr>
              <a:xfrm>
                <a:off x="2421726" y="827134"/>
                <a:ext cx="659559" cy="615726"/>
              </a:xfrm>
              <a:prstGeom prst="ellipse">
                <a:avLst/>
              </a:prstGeom>
              <a:solidFill>
                <a:srgbClr val="7B1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Rectangle 2"/>
              <p:cNvSpPr/>
              <p:nvPr/>
            </p:nvSpPr>
            <p:spPr>
              <a:xfrm>
                <a:off x="2435105" y="846105"/>
                <a:ext cx="628041" cy="663499"/>
              </a:xfrm>
              <a:custGeom>
                <a:avLst/>
                <a:gdLst>
                  <a:gd name="connsiteX0" fmla="*/ 0 w 609600"/>
                  <a:gd name="connsiteY0" fmla="*/ 0 h 685800"/>
                  <a:gd name="connsiteX1" fmla="*/ 609600 w 609600"/>
                  <a:gd name="connsiteY1" fmla="*/ 0 h 685800"/>
                  <a:gd name="connsiteX2" fmla="*/ 609600 w 609600"/>
                  <a:gd name="connsiteY2" fmla="*/ 685800 h 685800"/>
                  <a:gd name="connsiteX3" fmla="*/ 0 w 609600"/>
                  <a:gd name="connsiteY3" fmla="*/ 685800 h 685800"/>
                  <a:gd name="connsiteX4" fmla="*/ 0 w 609600"/>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0 w 616744"/>
                  <a:gd name="connsiteY3" fmla="*/ 504825 h 685800"/>
                  <a:gd name="connsiteX4" fmla="*/ 7144 w 616744"/>
                  <a:gd name="connsiteY4" fmla="*/ 0 h 685800"/>
                  <a:gd name="connsiteX0" fmla="*/ 7144 w 616744"/>
                  <a:gd name="connsiteY0" fmla="*/ 0 h 685800"/>
                  <a:gd name="connsiteX1" fmla="*/ 616744 w 616744"/>
                  <a:gd name="connsiteY1" fmla="*/ 0 h 685800"/>
                  <a:gd name="connsiteX2" fmla="*/ 616744 w 616744"/>
                  <a:gd name="connsiteY2" fmla="*/ 685800 h 685800"/>
                  <a:gd name="connsiteX3" fmla="*/ 50998 w 616744"/>
                  <a:gd name="connsiteY3" fmla="*/ 516755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41473 w 616744"/>
                  <a:gd name="connsiteY3" fmla="*/ 564380 h 685800"/>
                  <a:gd name="connsiteX4" fmla="*/ 0 w 616744"/>
                  <a:gd name="connsiteY4" fmla="*/ 504825 h 685800"/>
                  <a:gd name="connsiteX5" fmla="*/ 7144 w 616744"/>
                  <a:gd name="connsiteY5" fmla="*/ 0 h 685800"/>
                  <a:gd name="connsiteX0" fmla="*/ 7144 w 616744"/>
                  <a:gd name="connsiteY0" fmla="*/ 0 h 685800"/>
                  <a:gd name="connsiteX1" fmla="*/ 616744 w 616744"/>
                  <a:gd name="connsiteY1" fmla="*/ 0 h 685800"/>
                  <a:gd name="connsiteX2" fmla="*/ 616744 w 616744"/>
                  <a:gd name="connsiteY2" fmla="*/ 685800 h 685800"/>
                  <a:gd name="connsiteX3" fmla="*/ 572492 w 616744"/>
                  <a:gd name="connsiteY3" fmla="*/ 681061 h 685800"/>
                  <a:gd name="connsiteX4" fmla="*/ 41473 w 616744"/>
                  <a:gd name="connsiteY4" fmla="*/ 564380 h 685800"/>
                  <a:gd name="connsiteX5" fmla="*/ 0 w 616744"/>
                  <a:gd name="connsiteY5" fmla="*/ 504825 h 685800"/>
                  <a:gd name="connsiteX6" fmla="*/ 7144 w 616744"/>
                  <a:gd name="connsiteY6" fmla="*/ 0 h 685800"/>
                  <a:gd name="connsiteX0" fmla="*/ 7144 w 616744"/>
                  <a:gd name="connsiteY0" fmla="*/ 0 h 685800"/>
                  <a:gd name="connsiteX1" fmla="*/ 616744 w 616744"/>
                  <a:gd name="connsiteY1" fmla="*/ 0 h 685800"/>
                  <a:gd name="connsiteX2" fmla="*/ 616744 w 616744"/>
                  <a:gd name="connsiteY2" fmla="*/ 685800 h 685800"/>
                  <a:gd name="connsiteX3" fmla="*/ 589161 w 616744"/>
                  <a:gd name="connsiteY3" fmla="*/ 569142 h 685800"/>
                  <a:gd name="connsiteX4" fmla="*/ 41473 w 616744"/>
                  <a:gd name="connsiteY4" fmla="*/ 564380 h 685800"/>
                  <a:gd name="connsiteX5" fmla="*/ 0 w 616744"/>
                  <a:gd name="connsiteY5" fmla="*/ 504825 h 685800"/>
                  <a:gd name="connsiteX6" fmla="*/ 7144 w 616744"/>
                  <a:gd name="connsiteY6" fmla="*/ 0 h 685800"/>
                  <a:gd name="connsiteX0" fmla="*/ 7144 w 626269"/>
                  <a:gd name="connsiteY0" fmla="*/ 0 h 569142"/>
                  <a:gd name="connsiteX1" fmla="*/ 616744 w 626269"/>
                  <a:gd name="connsiteY1" fmla="*/ 0 h 569142"/>
                  <a:gd name="connsiteX2" fmla="*/ 626269 w 626269"/>
                  <a:gd name="connsiteY2" fmla="*/ 519112 h 569142"/>
                  <a:gd name="connsiteX3" fmla="*/ 589161 w 626269"/>
                  <a:gd name="connsiteY3" fmla="*/ 569142 h 569142"/>
                  <a:gd name="connsiteX4" fmla="*/ 41473 w 626269"/>
                  <a:gd name="connsiteY4" fmla="*/ 564380 h 569142"/>
                  <a:gd name="connsiteX5" fmla="*/ 0 w 626269"/>
                  <a:gd name="connsiteY5" fmla="*/ 504825 h 569142"/>
                  <a:gd name="connsiteX6" fmla="*/ 7144 w 626269"/>
                  <a:gd name="connsiteY6" fmla="*/ 0 h 569142"/>
                  <a:gd name="connsiteX0" fmla="*/ 7144 w 626269"/>
                  <a:gd name="connsiteY0" fmla="*/ 50006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7144 w 626269"/>
                  <a:gd name="connsiteY6" fmla="*/ 50006 h 619148"/>
                  <a:gd name="connsiteX0" fmla="*/ 138113 w 626269"/>
                  <a:gd name="connsiteY0" fmla="*/ 19050 h 619148"/>
                  <a:gd name="connsiteX1" fmla="*/ 438150 w 626269"/>
                  <a:gd name="connsiteY1" fmla="*/ 0 h 619148"/>
                  <a:gd name="connsiteX2" fmla="*/ 626269 w 626269"/>
                  <a:gd name="connsiteY2" fmla="*/ 569118 h 619148"/>
                  <a:gd name="connsiteX3" fmla="*/ 589161 w 626269"/>
                  <a:gd name="connsiteY3" fmla="*/ 619148 h 619148"/>
                  <a:gd name="connsiteX4" fmla="*/ 41473 w 626269"/>
                  <a:gd name="connsiteY4" fmla="*/ 614386 h 619148"/>
                  <a:gd name="connsiteX5" fmla="*/ 0 w 626269"/>
                  <a:gd name="connsiteY5" fmla="*/ 554831 h 619148"/>
                  <a:gd name="connsiteX6" fmla="*/ 138113 w 626269"/>
                  <a:gd name="connsiteY6" fmla="*/ 19050 h 619148"/>
                  <a:gd name="connsiteX0" fmla="*/ 138299 w 626455"/>
                  <a:gd name="connsiteY0" fmla="*/ 19050 h 619148"/>
                  <a:gd name="connsiteX1" fmla="*/ 438336 w 626455"/>
                  <a:gd name="connsiteY1" fmla="*/ 0 h 619148"/>
                  <a:gd name="connsiteX2" fmla="*/ 626455 w 626455"/>
                  <a:gd name="connsiteY2" fmla="*/ 569118 h 619148"/>
                  <a:gd name="connsiteX3" fmla="*/ 589347 w 626455"/>
                  <a:gd name="connsiteY3" fmla="*/ 619148 h 619148"/>
                  <a:gd name="connsiteX4" fmla="*/ 41659 w 626455"/>
                  <a:gd name="connsiteY4" fmla="*/ 614386 h 619148"/>
                  <a:gd name="connsiteX5" fmla="*/ 186 w 626455"/>
                  <a:gd name="connsiteY5" fmla="*/ 554831 h 619148"/>
                  <a:gd name="connsiteX6" fmla="*/ 138299 w 626455"/>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148"/>
                  <a:gd name="connsiteX1" fmla="*/ 438568 w 626687"/>
                  <a:gd name="connsiteY1" fmla="*/ 0 h 619148"/>
                  <a:gd name="connsiteX2" fmla="*/ 626687 w 626687"/>
                  <a:gd name="connsiteY2" fmla="*/ 569118 h 619148"/>
                  <a:gd name="connsiteX3" fmla="*/ 589579 w 626687"/>
                  <a:gd name="connsiteY3" fmla="*/ 619148 h 619148"/>
                  <a:gd name="connsiteX4" fmla="*/ 41891 w 626687"/>
                  <a:gd name="connsiteY4" fmla="*/ 614386 h 619148"/>
                  <a:gd name="connsiteX5" fmla="*/ 418 w 626687"/>
                  <a:gd name="connsiteY5" fmla="*/ 554831 h 619148"/>
                  <a:gd name="connsiteX6" fmla="*/ 138531 w 626687"/>
                  <a:gd name="connsiteY6" fmla="*/ 19050 h 619148"/>
                  <a:gd name="connsiteX0" fmla="*/ 138531 w 626687"/>
                  <a:gd name="connsiteY0" fmla="*/ 19050 h 619260"/>
                  <a:gd name="connsiteX1" fmla="*/ 438568 w 626687"/>
                  <a:gd name="connsiteY1" fmla="*/ 0 h 619260"/>
                  <a:gd name="connsiteX2" fmla="*/ 626687 w 626687"/>
                  <a:gd name="connsiteY2" fmla="*/ 569118 h 619260"/>
                  <a:gd name="connsiteX3" fmla="*/ 589579 w 626687"/>
                  <a:gd name="connsiteY3" fmla="*/ 619148 h 619260"/>
                  <a:gd name="connsiteX4" fmla="*/ 41891 w 626687"/>
                  <a:gd name="connsiteY4" fmla="*/ 614386 h 619260"/>
                  <a:gd name="connsiteX5" fmla="*/ 418 w 626687"/>
                  <a:gd name="connsiteY5" fmla="*/ 554831 h 619260"/>
                  <a:gd name="connsiteX6" fmla="*/ 138531 w 626687"/>
                  <a:gd name="connsiteY6" fmla="*/ 19050 h 619260"/>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38531 w 626687"/>
                  <a:gd name="connsiteY0" fmla="*/ 19050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38531 w 626687"/>
                  <a:gd name="connsiteY6" fmla="*/ 19050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6687"/>
                  <a:gd name="connsiteY0" fmla="*/ 14288 h 619297"/>
                  <a:gd name="connsiteX1" fmla="*/ 438568 w 626687"/>
                  <a:gd name="connsiteY1" fmla="*/ 0 h 619297"/>
                  <a:gd name="connsiteX2" fmla="*/ 626687 w 626687"/>
                  <a:gd name="connsiteY2" fmla="*/ 569118 h 619297"/>
                  <a:gd name="connsiteX3" fmla="*/ 589579 w 626687"/>
                  <a:gd name="connsiteY3" fmla="*/ 619148 h 619297"/>
                  <a:gd name="connsiteX4" fmla="*/ 41891 w 626687"/>
                  <a:gd name="connsiteY4" fmla="*/ 614386 h 619297"/>
                  <a:gd name="connsiteX5" fmla="*/ 418 w 626687"/>
                  <a:gd name="connsiteY5" fmla="*/ 554831 h 619297"/>
                  <a:gd name="connsiteX6" fmla="*/ 176631 w 626687"/>
                  <a:gd name="connsiteY6" fmla="*/ 14288 h 619297"/>
                  <a:gd name="connsiteX0" fmla="*/ 176631 w 628044"/>
                  <a:gd name="connsiteY0" fmla="*/ 14288 h 619297"/>
                  <a:gd name="connsiteX1" fmla="*/ 438568 w 628044"/>
                  <a:gd name="connsiteY1" fmla="*/ 0 h 619297"/>
                  <a:gd name="connsiteX2" fmla="*/ 626687 w 628044"/>
                  <a:gd name="connsiteY2" fmla="*/ 569118 h 619297"/>
                  <a:gd name="connsiteX3" fmla="*/ 589579 w 628044"/>
                  <a:gd name="connsiteY3" fmla="*/ 619148 h 619297"/>
                  <a:gd name="connsiteX4" fmla="*/ 41891 w 628044"/>
                  <a:gd name="connsiteY4" fmla="*/ 614386 h 619297"/>
                  <a:gd name="connsiteX5" fmla="*/ 418 w 628044"/>
                  <a:gd name="connsiteY5" fmla="*/ 554831 h 619297"/>
                  <a:gd name="connsiteX6" fmla="*/ 176631 w 628044"/>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76631 w 628107"/>
                  <a:gd name="connsiteY0" fmla="*/ 14288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76631 w 628107"/>
                  <a:gd name="connsiteY6" fmla="*/ 14288 h 619297"/>
                  <a:gd name="connsiteX0" fmla="*/ 186156 w 628107"/>
                  <a:gd name="connsiteY0" fmla="*/ 9526 h 619297"/>
                  <a:gd name="connsiteX1" fmla="*/ 438568 w 628107"/>
                  <a:gd name="connsiteY1" fmla="*/ 0 h 619297"/>
                  <a:gd name="connsiteX2" fmla="*/ 626687 w 628107"/>
                  <a:gd name="connsiteY2" fmla="*/ 569118 h 619297"/>
                  <a:gd name="connsiteX3" fmla="*/ 589579 w 628107"/>
                  <a:gd name="connsiteY3" fmla="*/ 619148 h 619297"/>
                  <a:gd name="connsiteX4" fmla="*/ 41891 w 628107"/>
                  <a:gd name="connsiteY4" fmla="*/ 614386 h 619297"/>
                  <a:gd name="connsiteX5" fmla="*/ 418 w 628107"/>
                  <a:gd name="connsiteY5" fmla="*/ 554831 h 619297"/>
                  <a:gd name="connsiteX6" fmla="*/ 186156 w 628107"/>
                  <a:gd name="connsiteY6" fmla="*/ 9526 h 619297"/>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7928"/>
                  <a:gd name="connsiteY0" fmla="*/ 16670 h 626441"/>
                  <a:gd name="connsiteX1" fmla="*/ 424281 w 627928"/>
                  <a:gd name="connsiteY1" fmla="*/ 0 h 626441"/>
                  <a:gd name="connsiteX2" fmla="*/ 626687 w 627928"/>
                  <a:gd name="connsiteY2" fmla="*/ 576262 h 626441"/>
                  <a:gd name="connsiteX3" fmla="*/ 589579 w 627928"/>
                  <a:gd name="connsiteY3" fmla="*/ 626292 h 626441"/>
                  <a:gd name="connsiteX4" fmla="*/ 41891 w 627928"/>
                  <a:gd name="connsiteY4" fmla="*/ 621530 h 626441"/>
                  <a:gd name="connsiteX5" fmla="*/ 418 w 627928"/>
                  <a:gd name="connsiteY5" fmla="*/ 561975 h 626441"/>
                  <a:gd name="connsiteX6" fmla="*/ 186156 w 627928"/>
                  <a:gd name="connsiteY6" fmla="*/ 16670 h 626441"/>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24059"/>
                  <a:gd name="connsiteX1" fmla="*/ 433806 w 628042"/>
                  <a:gd name="connsiteY1" fmla="*/ 0 h 624059"/>
                  <a:gd name="connsiteX2" fmla="*/ 626687 w 628042"/>
                  <a:gd name="connsiteY2" fmla="*/ 573880 h 624059"/>
                  <a:gd name="connsiteX3" fmla="*/ 589579 w 628042"/>
                  <a:gd name="connsiteY3" fmla="*/ 623910 h 624059"/>
                  <a:gd name="connsiteX4" fmla="*/ 41891 w 628042"/>
                  <a:gd name="connsiteY4" fmla="*/ 619148 h 624059"/>
                  <a:gd name="connsiteX5" fmla="*/ 418 w 628042"/>
                  <a:gd name="connsiteY5" fmla="*/ 559593 h 624059"/>
                  <a:gd name="connsiteX6" fmla="*/ 186156 w 628042"/>
                  <a:gd name="connsiteY6" fmla="*/ 14288 h 624059"/>
                  <a:gd name="connsiteX0" fmla="*/ 186156 w 628042"/>
                  <a:gd name="connsiteY0" fmla="*/ 14288 h 647225"/>
                  <a:gd name="connsiteX1" fmla="*/ 433806 w 628042"/>
                  <a:gd name="connsiteY1" fmla="*/ 0 h 647225"/>
                  <a:gd name="connsiteX2" fmla="*/ 626687 w 628042"/>
                  <a:gd name="connsiteY2" fmla="*/ 573880 h 647225"/>
                  <a:gd name="connsiteX3" fmla="*/ 589579 w 628042"/>
                  <a:gd name="connsiteY3" fmla="*/ 623910 h 647225"/>
                  <a:gd name="connsiteX4" fmla="*/ 41891 w 628042"/>
                  <a:gd name="connsiteY4" fmla="*/ 619148 h 647225"/>
                  <a:gd name="connsiteX5" fmla="*/ 418 w 628042"/>
                  <a:gd name="connsiteY5" fmla="*/ 559593 h 647225"/>
                  <a:gd name="connsiteX6" fmla="*/ 186156 w 628042"/>
                  <a:gd name="connsiteY6" fmla="*/ 14288 h 647225"/>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86156 w 628042"/>
                  <a:gd name="connsiteY0" fmla="*/ 14288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86156 w 628042"/>
                  <a:gd name="connsiteY6" fmla="*/ 14288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 name="connsiteX0" fmla="*/ 179012 w 628042"/>
                  <a:gd name="connsiteY0" fmla="*/ 4763 h 663499"/>
                  <a:gd name="connsiteX1" fmla="*/ 433806 w 628042"/>
                  <a:gd name="connsiteY1" fmla="*/ 0 h 663499"/>
                  <a:gd name="connsiteX2" fmla="*/ 626687 w 628042"/>
                  <a:gd name="connsiteY2" fmla="*/ 573880 h 663499"/>
                  <a:gd name="connsiteX3" fmla="*/ 589579 w 628042"/>
                  <a:gd name="connsiteY3" fmla="*/ 623910 h 663499"/>
                  <a:gd name="connsiteX4" fmla="*/ 41891 w 628042"/>
                  <a:gd name="connsiteY4" fmla="*/ 619148 h 663499"/>
                  <a:gd name="connsiteX5" fmla="*/ 418 w 628042"/>
                  <a:gd name="connsiteY5" fmla="*/ 559593 h 663499"/>
                  <a:gd name="connsiteX6" fmla="*/ 179012 w 628042"/>
                  <a:gd name="connsiteY6" fmla="*/ 4763 h 66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042" h="663499">
                    <a:moveTo>
                      <a:pt x="179012" y="4763"/>
                    </a:moveTo>
                    <a:cubicBezTo>
                      <a:pt x="182980" y="166687"/>
                      <a:pt x="406027" y="216695"/>
                      <a:pt x="433806" y="0"/>
                    </a:cubicBezTo>
                    <a:cubicBezTo>
                      <a:pt x="551281" y="96838"/>
                      <a:pt x="640181" y="343693"/>
                      <a:pt x="626687" y="573880"/>
                    </a:cubicBezTo>
                    <a:cubicBezTo>
                      <a:pt x="626224" y="600082"/>
                      <a:pt x="613854" y="614376"/>
                      <a:pt x="589579" y="623910"/>
                    </a:cubicBezTo>
                    <a:cubicBezTo>
                      <a:pt x="414159" y="674711"/>
                      <a:pt x="233979" y="680266"/>
                      <a:pt x="41891" y="619148"/>
                    </a:cubicBezTo>
                    <a:cubicBezTo>
                      <a:pt x="9017" y="611202"/>
                      <a:pt x="-2427" y="586589"/>
                      <a:pt x="418" y="559593"/>
                    </a:cubicBezTo>
                    <a:cubicBezTo>
                      <a:pt x="-375" y="379413"/>
                      <a:pt x="58361" y="101600"/>
                      <a:pt x="179012" y="4763"/>
                    </a:cubicBezTo>
                    <a:close/>
                  </a:path>
                </a:pathLst>
              </a:custGeom>
              <a:gradFill flip="none" rotWithShape="1">
                <a:gsLst>
                  <a:gs pos="99000">
                    <a:srgbClr val="CC0066"/>
                  </a:gs>
                  <a:gs pos="30000">
                    <a:srgbClr val="FF3399"/>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6-Point Star 7"/>
              <p:cNvSpPr/>
              <p:nvPr/>
            </p:nvSpPr>
            <p:spPr bwMode="auto">
              <a:xfrm rot="10630226" flipV="1">
                <a:off x="2670788" y="1086858"/>
                <a:ext cx="96899" cy="115323"/>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4" name="Oval 183"/>
              <p:cNvSpPr/>
              <p:nvPr/>
            </p:nvSpPr>
            <p:spPr bwMode="auto">
              <a:xfrm rot="10630226" flipV="1">
                <a:off x="2702715" y="1125148"/>
                <a:ext cx="33044" cy="38745"/>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5" name="6-Point Star 7"/>
              <p:cNvSpPr/>
              <p:nvPr/>
            </p:nvSpPr>
            <p:spPr bwMode="auto">
              <a:xfrm rot="10630226" flipV="1">
                <a:off x="2543888" y="1124971"/>
                <a:ext cx="96899" cy="115323"/>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6" name="Oval 185"/>
              <p:cNvSpPr/>
              <p:nvPr/>
            </p:nvSpPr>
            <p:spPr bwMode="auto">
              <a:xfrm rot="10630226" flipV="1">
                <a:off x="2575816" y="1163260"/>
                <a:ext cx="33044" cy="38745"/>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7" name="6-Point Star 7"/>
              <p:cNvSpPr/>
              <p:nvPr/>
            </p:nvSpPr>
            <p:spPr bwMode="auto">
              <a:xfrm rot="10630226" flipV="1">
                <a:off x="2556412" y="997523"/>
                <a:ext cx="124265" cy="127387"/>
              </a:xfrm>
              <a:custGeom>
                <a:avLst/>
                <a:gdLst>
                  <a:gd name="connsiteX0" fmla="*/ 0 w 457200"/>
                  <a:gd name="connsiteY0" fmla="*/ 9525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12" fmla="*/ 0 w 457200"/>
                  <a:gd name="connsiteY12" fmla="*/ 95250 h 381000"/>
                  <a:gd name="connsiteX0" fmla="*/ 76198 w 457200"/>
                  <a:gd name="connsiteY0" fmla="*/ 190500 h 381000"/>
                  <a:gd name="connsiteX1" fmla="*/ 152399 w 457200"/>
                  <a:gd name="connsiteY1" fmla="*/ 95248 h 381000"/>
                  <a:gd name="connsiteX2" fmla="*/ 228600 w 457200"/>
                  <a:gd name="connsiteY2" fmla="*/ 0 h 381000"/>
                  <a:gd name="connsiteX3" fmla="*/ 304801 w 457200"/>
                  <a:gd name="connsiteY3" fmla="*/ 95248 h 381000"/>
                  <a:gd name="connsiteX4" fmla="*/ 457200 w 457200"/>
                  <a:gd name="connsiteY4" fmla="*/ 95250 h 381000"/>
                  <a:gd name="connsiteX5" fmla="*/ 381002 w 457200"/>
                  <a:gd name="connsiteY5" fmla="*/ 190500 h 381000"/>
                  <a:gd name="connsiteX6" fmla="*/ 457200 w 457200"/>
                  <a:gd name="connsiteY6" fmla="*/ 285750 h 381000"/>
                  <a:gd name="connsiteX7" fmla="*/ 304801 w 457200"/>
                  <a:gd name="connsiteY7" fmla="*/ 285752 h 381000"/>
                  <a:gd name="connsiteX8" fmla="*/ 228600 w 457200"/>
                  <a:gd name="connsiteY8" fmla="*/ 381000 h 381000"/>
                  <a:gd name="connsiteX9" fmla="*/ 152399 w 457200"/>
                  <a:gd name="connsiteY9" fmla="*/ 285752 h 381000"/>
                  <a:gd name="connsiteX10" fmla="*/ 0 w 457200"/>
                  <a:gd name="connsiteY10" fmla="*/ 285750 h 381000"/>
                  <a:gd name="connsiteX11" fmla="*/ 76198 w 457200"/>
                  <a:gd name="connsiteY11" fmla="*/ 190500 h 381000"/>
                  <a:gd name="connsiteX0" fmla="*/ 0 w 381002"/>
                  <a:gd name="connsiteY0" fmla="*/ 190500 h 381000"/>
                  <a:gd name="connsiteX1" fmla="*/ 76201 w 381002"/>
                  <a:gd name="connsiteY1" fmla="*/ 95248 h 381000"/>
                  <a:gd name="connsiteX2" fmla="*/ 152402 w 381002"/>
                  <a:gd name="connsiteY2" fmla="*/ 0 h 381000"/>
                  <a:gd name="connsiteX3" fmla="*/ 228603 w 381002"/>
                  <a:gd name="connsiteY3" fmla="*/ 95248 h 381000"/>
                  <a:gd name="connsiteX4" fmla="*/ 381002 w 381002"/>
                  <a:gd name="connsiteY4" fmla="*/ 95250 h 381000"/>
                  <a:gd name="connsiteX5" fmla="*/ 304804 w 381002"/>
                  <a:gd name="connsiteY5" fmla="*/ 190500 h 381000"/>
                  <a:gd name="connsiteX6" fmla="*/ 381002 w 381002"/>
                  <a:gd name="connsiteY6" fmla="*/ 285750 h 381000"/>
                  <a:gd name="connsiteX7" fmla="*/ 228603 w 381002"/>
                  <a:gd name="connsiteY7" fmla="*/ 285752 h 381000"/>
                  <a:gd name="connsiteX8" fmla="*/ 152402 w 381002"/>
                  <a:gd name="connsiteY8" fmla="*/ 381000 h 381000"/>
                  <a:gd name="connsiteX9" fmla="*/ 76201 w 381002"/>
                  <a:gd name="connsiteY9" fmla="*/ 285752 h 381000"/>
                  <a:gd name="connsiteX10" fmla="*/ 0 w 381002"/>
                  <a:gd name="connsiteY10" fmla="*/ 190500 h 381000"/>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381002 w 381002"/>
                  <a:gd name="connsiteY6" fmla="*/ 285750 h 285752"/>
                  <a:gd name="connsiteX7" fmla="*/ 228603 w 381002"/>
                  <a:gd name="connsiteY7" fmla="*/ 285752 h 285752"/>
                  <a:gd name="connsiteX8" fmla="*/ 76201 w 381002"/>
                  <a:gd name="connsiteY8" fmla="*/ 285752 h 285752"/>
                  <a:gd name="connsiteX9" fmla="*/ 0 w 381002"/>
                  <a:gd name="connsiteY9" fmla="*/ 190500 h 285752"/>
                  <a:gd name="connsiteX0" fmla="*/ 0 w 381002"/>
                  <a:gd name="connsiteY0" fmla="*/ 190500 h 285752"/>
                  <a:gd name="connsiteX1" fmla="*/ 76201 w 381002"/>
                  <a:gd name="connsiteY1" fmla="*/ 95248 h 285752"/>
                  <a:gd name="connsiteX2" fmla="*/ 152402 w 381002"/>
                  <a:gd name="connsiteY2" fmla="*/ 0 h 285752"/>
                  <a:gd name="connsiteX3" fmla="*/ 228603 w 381002"/>
                  <a:gd name="connsiteY3" fmla="*/ 95248 h 285752"/>
                  <a:gd name="connsiteX4" fmla="*/ 381002 w 381002"/>
                  <a:gd name="connsiteY4" fmla="*/ 95250 h 285752"/>
                  <a:gd name="connsiteX5" fmla="*/ 304804 w 381002"/>
                  <a:gd name="connsiteY5" fmla="*/ 190500 h 285752"/>
                  <a:gd name="connsiteX6" fmla="*/ 228603 w 381002"/>
                  <a:gd name="connsiteY6" fmla="*/ 285752 h 285752"/>
                  <a:gd name="connsiteX7" fmla="*/ 76201 w 381002"/>
                  <a:gd name="connsiteY7" fmla="*/ 285752 h 285752"/>
                  <a:gd name="connsiteX8" fmla="*/ 0 w 381002"/>
                  <a:gd name="connsiteY8" fmla="*/ 190500 h 285752"/>
                  <a:gd name="connsiteX0" fmla="*/ 0 w 304804"/>
                  <a:gd name="connsiteY0" fmla="*/ 190500 h 285752"/>
                  <a:gd name="connsiteX1" fmla="*/ 76201 w 304804"/>
                  <a:gd name="connsiteY1" fmla="*/ 95248 h 285752"/>
                  <a:gd name="connsiteX2" fmla="*/ 152402 w 304804"/>
                  <a:gd name="connsiteY2" fmla="*/ 0 h 285752"/>
                  <a:gd name="connsiteX3" fmla="*/ 228603 w 304804"/>
                  <a:gd name="connsiteY3" fmla="*/ 95248 h 285752"/>
                  <a:gd name="connsiteX4" fmla="*/ 304804 w 304804"/>
                  <a:gd name="connsiteY4" fmla="*/ 190500 h 285752"/>
                  <a:gd name="connsiteX5" fmla="*/ 228603 w 304804"/>
                  <a:gd name="connsiteY5" fmla="*/ 285752 h 285752"/>
                  <a:gd name="connsiteX6" fmla="*/ 76201 w 304804"/>
                  <a:gd name="connsiteY6" fmla="*/ 285752 h 285752"/>
                  <a:gd name="connsiteX7" fmla="*/ 0 w 304804"/>
                  <a:gd name="connsiteY7" fmla="*/ 190500 h 285752"/>
                  <a:gd name="connsiteX0" fmla="*/ 0 w 304804"/>
                  <a:gd name="connsiteY0" fmla="*/ 95252 h 190504"/>
                  <a:gd name="connsiteX1" fmla="*/ 76201 w 304804"/>
                  <a:gd name="connsiteY1" fmla="*/ 0 h 190504"/>
                  <a:gd name="connsiteX2" fmla="*/ 228603 w 304804"/>
                  <a:gd name="connsiteY2" fmla="*/ 0 h 190504"/>
                  <a:gd name="connsiteX3" fmla="*/ 304804 w 304804"/>
                  <a:gd name="connsiteY3" fmla="*/ 95252 h 190504"/>
                  <a:gd name="connsiteX4" fmla="*/ 228603 w 304804"/>
                  <a:gd name="connsiteY4" fmla="*/ 190504 h 190504"/>
                  <a:gd name="connsiteX5" fmla="*/ 76201 w 304804"/>
                  <a:gd name="connsiteY5" fmla="*/ 190504 h 190504"/>
                  <a:gd name="connsiteX6" fmla="*/ 0 w 304804"/>
                  <a:gd name="connsiteY6" fmla="*/ 95252 h 190504"/>
                  <a:gd name="connsiteX0" fmla="*/ 0 w 304804"/>
                  <a:gd name="connsiteY0" fmla="*/ 132959 h 228211"/>
                  <a:gd name="connsiteX1" fmla="*/ 76201 w 304804"/>
                  <a:gd name="connsiteY1" fmla="*/ 37707 h 228211"/>
                  <a:gd name="connsiteX2" fmla="*/ 228603 w 304804"/>
                  <a:gd name="connsiteY2" fmla="*/ 37707 h 228211"/>
                  <a:gd name="connsiteX3" fmla="*/ 304804 w 304804"/>
                  <a:gd name="connsiteY3" fmla="*/ 132959 h 228211"/>
                  <a:gd name="connsiteX4" fmla="*/ 228603 w 304804"/>
                  <a:gd name="connsiteY4" fmla="*/ 228211 h 228211"/>
                  <a:gd name="connsiteX5" fmla="*/ 76201 w 304804"/>
                  <a:gd name="connsiteY5" fmla="*/ 228211 h 228211"/>
                  <a:gd name="connsiteX6" fmla="*/ 0 w 304804"/>
                  <a:gd name="connsiteY6" fmla="*/ 132959 h 228211"/>
                  <a:gd name="connsiteX0" fmla="*/ 0 w 304804"/>
                  <a:gd name="connsiteY0" fmla="*/ 142798 h 238050"/>
                  <a:gd name="connsiteX1" fmla="*/ 76201 w 304804"/>
                  <a:gd name="connsiteY1" fmla="*/ 47546 h 238050"/>
                  <a:gd name="connsiteX2" fmla="*/ 228603 w 304804"/>
                  <a:gd name="connsiteY2" fmla="*/ 47546 h 238050"/>
                  <a:gd name="connsiteX3" fmla="*/ 304804 w 304804"/>
                  <a:gd name="connsiteY3" fmla="*/ 142798 h 238050"/>
                  <a:gd name="connsiteX4" fmla="*/ 228603 w 304804"/>
                  <a:gd name="connsiteY4" fmla="*/ 238050 h 238050"/>
                  <a:gd name="connsiteX5" fmla="*/ 76201 w 304804"/>
                  <a:gd name="connsiteY5" fmla="*/ 238050 h 238050"/>
                  <a:gd name="connsiteX6" fmla="*/ 0 w 304804"/>
                  <a:gd name="connsiteY6" fmla="*/ 142798 h 238050"/>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0 w 304804"/>
                  <a:gd name="connsiteY0" fmla="*/ 152031 h 247283"/>
                  <a:gd name="connsiteX1" fmla="*/ 76201 w 304804"/>
                  <a:gd name="connsiteY1" fmla="*/ 56779 h 247283"/>
                  <a:gd name="connsiteX2" fmla="*/ 228603 w 304804"/>
                  <a:gd name="connsiteY2" fmla="*/ 56779 h 247283"/>
                  <a:gd name="connsiteX3" fmla="*/ 304804 w 304804"/>
                  <a:gd name="connsiteY3" fmla="*/ 152031 h 247283"/>
                  <a:gd name="connsiteX4" fmla="*/ 228603 w 304804"/>
                  <a:gd name="connsiteY4" fmla="*/ 247283 h 247283"/>
                  <a:gd name="connsiteX5" fmla="*/ 76201 w 304804"/>
                  <a:gd name="connsiteY5" fmla="*/ 247283 h 247283"/>
                  <a:gd name="connsiteX6" fmla="*/ 0 w 30480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7283"/>
                  <a:gd name="connsiteX1" fmla="*/ 78611 w 307214"/>
                  <a:gd name="connsiteY1" fmla="*/ 56779 h 247283"/>
                  <a:gd name="connsiteX2" fmla="*/ 231013 w 307214"/>
                  <a:gd name="connsiteY2" fmla="*/ 56779 h 247283"/>
                  <a:gd name="connsiteX3" fmla="*/ 307214 w 307214"/>
                  <a:gd name="connsiteY3" fmla="*/ 152031 h 247283"/>
                  <a:gd name="connsiteX4" fmla="*/ 231013 w 307214"/>
                  <a:gd name="connsiteY4" fmla="*/ 247283 h 247283"/>
                  <a:gd name="connsiteX5" fmla="*/ 78611 w 307214"/>
                  <a:gd name="connsiteY5" fmla="*/ 247283 h 247283"/>
                  <a:gd name="connsiteX6" fmla="*/ 2410 w 307214"/>
                  <a:gd name="connsiteY6" fmla="*/ 152031 h 247283"/>
                  <a:gd name="connsiteX0" fmla="*/ 2410 w 307214"/>
                  <a:gd name="connsiteY0" fmla="*/ 152031 h 248079"/>
                  <a:gd name="connsiteX1" fmla="*/ 78611 w 307214"/>
                  <a:gd name="connsiteY1" fmla="*/ 56779 h 248079"/>
                  <a:gd name="connsiteX2" fmla="*/ 231013 w 307214"/>
                  <a:gd name="connsiteY2" fmla="*/ 56779 h 248079"/>
                  <a:gd name="connsiteX3" fmla="*/ 307214 w 307214"/>
                  <a:gd name="connsiteY3" fmla="*/ 152031 h 248079"/>
                  <a:gd name="connsiteX4" fmla="*/ 231013 w 307214"/>
                  <a:gd name="connsiteY4" fmla="*/ 247283 h 248079"/>
                  <a:gd name="connsiteX5" fmla="*/ 78611 w 307214"/>
                  <a:gd name="connsiteY5" fmla="*/ 247283 h 248079"/>
                  <a:gd name="connsiteX6" fmla="*/ 2410 w 307214"/>
                  <a:gd name="connsiteY6" fmla="*/ 152031 h 248079"/>
                  <a:gd name="connsiteX0" fmla="*/ 14152 w 318956"/>
                  <a:gd name="connsiteY0" fmla="*/ 152031 h 248079"/>
                  <a:gd name="connsiteX1" fmla="*/ 90353 w 318956"/>
                  <a:gd name="connsiteY1" fmla="*/ 56779 h 248079"/>
                  <a:gd name="connsiteX2" fmla="*/ 242755 w 318956"/>
                  <a:gd name="connsiteY2" fmla="*/ 56779 h 248079"/>
                  <a:gd name="connsiteX3" fmla="*/ 318956 w 318956"/>
                  <a:gd name="connsiteY3" fmla="*/ 152031 h 248079"/>
                  <a:gd name="connsiteX4" fmla="*/ 242755 w 318956"/>
                  <a:gd name="connsiteY4" fmla="*/ 247283 h 248079"/>
                  <a:gd name="connsiteX5" fmla="*/ 90353 w 318956"/>
                  <a:gd name="connsiteY5" fmla="*/ 247283 h 248079"/>
                  <a:gd name="connsiteX6" fmla="*/ 14152 w 318956"/>
                  <a:gd name="connsiteY6" fmla="*/ 152031 h 248079"/>
                  <a:gd name="connsiteX0" fmla="*/ 14152 w 318956"/>
                  <a:gd name="connsiteY0" fmla="*/ 152031 h 247854"/>
                  <a:gd name="connsiteX1" fmla="*/ 90353 w 318956"/>
                  <a:gd name="connsiteY1" fmla="*/ 56779 h 247854"/>
                  <a:gd name="connsiteX2" fmla="*/ 242755 w 318956"/>
                  <a:gd name="connsiteY2" fmla="*/ 56779 h 247854"/>
                  <a:gd name="connsiteX3" fmla="*/ 318956 w 318956"/>
                  <a:gd name="connsiteY3" fmla="*/ 152031 h 247854"/>
                  <a:gd name="connsiteX4" fmla="*/ 242755 w 318956"/>
                  <a:gd name="connsiteY4" fmla="*/ 247283 h 247854"/>
                  <a:gd name="connsiteX5" fmla="*/ 90353 w 318956"/>
                  <a:gd name="connsiteY5" fmla="*/ 247283 h 247854"/>
                  <a:gd name="connsiteX6" fmla="*/ 14152 w 318956"/>
                  <a:gd name="connsiteY6" fmla="*/ 152031 h 247854"/>
                  <a:gd name="connsiteX0" fmla="*/ 14152 w 318956"/>
                  <a:gd name="connsiteY0" fmla="*/ 152031 h 270326"/>
                  <a:gd name="connsiteX1" fmla="*/ 90353 w 318956"/>
                  <a:gd name="connsiteY1" fmla="*/ 56779 h 270326"/>
                  <a:gd name="connsiteX2" fmla="*/ 242755 w 318956"/>
                  <a:gd name="connsiteY2" fmla="*/ 56779 h 270326"/>
                  <a:gd name="connsiteX3" fmla="*/ 318956 w 318956"/>
                  <a:gd name="connsiteY3" fmla="*/ 152031 h 270326"/>
                  <a:gd name="connsiteX4" fmla="*/ 242755 w 318956"/>
                  <a:gd name="connsiteY4" fmla="*/ 247283 h 270326"/>
                  <a:gd name="connsiteX5" fmla="*/ 90353 w 318956"/>
                  <a:gd name="connsiteY5" fmla="*/ 247283 h 270326"/>
                  <a:gd name="connsiteX6" fmla="*/ 14152 w 318956"/>
                  <a:gd name="connsiteY6" fmla="*/ 152031 h 270326"/>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18956"/>
                  <a:gd name="connsiteY0" fmla="*/ 152031 h 287955"/>
                  <a:gd name="connsiteX1" fmla="*/ 90353 w 318956"/>
                  <a:gd name="connsiteY1" fmla="*/ 56779 h 287955"/>
                  <a:gd name="connsiteX2" fmla="*/ 242755 w 318956"/>
                  <a:gd name="connsiteY2" fmla="*/ 56779 h 287955"/>
                  <a:gd name="connsiteX3" fmla="*/ 318956 w 318956"/>
                  <a:gd name="connsiteY3" fmla="*/ 152031 h 287955"/>
                  <a:gd name="connsiteX4" fmla="*/ 242755 w 318956"/>
                  <a:gd name="connsiteY4" fmla="*/ 247283 h 287955"/>
                  <a:gd name="connsiteX5" fmla="*/ 90353 w 318956"/>
                  <a:gd name="connsiteY5" fmla="*/ 247283 h 287955"/>
                  <a:gd name="connsiteX6" fmla="*/ 14152 w 318956"/>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4152 w 328420"/>
                  <a:gd name="connsiteY0" fmla="*/ 152031 h 287955"/>
                  <a:gd name="connsiteX1" fmla="*/ 90353 w 328420"/>
                  <a:gd name="connsiteY1" fmla="*/ 56779 h 287955"/>
                  <a:gd name="connsiteX2" fmla="*/ 242755 w 328420"/>
                  <a:gd name="connsiteY2" fmla="*/ 56779 h 287955"/>
                  <a:gd name="connsiteX3" fmla="*/ 318956 w 328420"/>
                  <a:gd name="connsiteY3" fmla="*/ 152031 h 287955"/>
                  <a:gd name="connsiteX4" fmla="*/ 242755 w 328420"/>
                  <a:gd name="connsiteY4" fmla="*/ 247283 h 287955"/>
                  <a:gd name="connsiteX5" fmla="*/ 90353 w 328420"/>
                  <a:gd name="connsiteY5" fmla="*/ 247283 h 287955"/>
                  <a:gd name="connsiteX6" fmla="*/ 14152 w 328420"/>
                  <a:gd name="connsiteY6" fmla="*/ 152031 h 287955"/>
                  <a:gd name="connsiteX0" fmla="*/ 13436 w 327704"/>
                  <a:gd name="connsiteY0" fmla="*/ 152031 h 287955"/>
                  <a:gd name="connsiteX1" fmla="*/ 89637 w 327704"/>
                  <a:gd name="connsiteY1" fmla="*/ 56779 h 287955"/>
                  <a:gd name="connsiteX2" fmla="*/ 242039 w 327704"/>
                  <a:gd name="connsiteY2" fmla="*/ 56779 h 287955"/>
                  <a:gd name="connsiteX3" fmla="*/ 318240 w 327704"/>
                  <a:gd name="connsiteY3" fmla="*/ 152031 h 287955"/>
                  <a:gd name="connsiteX4" fmla="*/ 242039 w 327704"/>
                  <a:gd name="connsiteY4" fmla="*/ 247283 h 287955"/>
                  <a:gd name="connsiteX5" fmla="*/ 89637 w 327704"/>
                  <a:gd name="connsiteY5" fmla="*/ 247283 h 287955"/>
                  <a:gd name="connsiteX6" fmla="*/ 13436 w 327704"/>
                  <a:gd name="connsiteY6" fmla="*/ 152031 h 287955"/>
                  <a:gd name="connsiteX0" fmla="*/ 13436 w 327704"/>
                  <a:gd name="connsiteY0" fmla="*/ 166128 h 302052"/>
                  <a:gd name="connsiteX1" fmla="*/ 89637 w 327704"/>
                  <a:gd name="connsiteY1" fmla="*/ 70876 h 302052"/>
                  <a:gd name="connsiteX2" fmla="*/ 242039 w 327704"/>
                  <a:gd name="connsiteY2" fmla="*/ 70876 h 302052"/>
                  <a:gd name="connsiteX3" fmla="*/ 318240 w 327704"/>
                  <a:gd name="connsiteY3" fmla="*/ 166128 h 302052"/>
                  <a:gd name="connsiteX4" fmla="*/ 242039 w 327704"/>
                  <a:gd name="connsiteY4" fmla="*/ 261380 h 302052"/>
                  <a:gd name="connsiteX5" fmla="*/ 89637 w 327704"/>
                  <a:gd name="connsiteY5" fmla="*/ 261380 h 302052"/>
                  <a:gd name="connsiteX6" fmla="*/ 13436 w 327704"/>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02052"/>
                  <a:gd name="connsiteX1" fmla="*/ 114229 w 352296"/>
                  <a:gd name="connsiteY1" fmla="*/ 70876 h 302052"/>
                  <a:gd name="connsiteX2" fmla="*/ 266631 w 352296"/>
                  <a:gd name="connsiteY2" fmla="*/ 70876 h 302052"/>
                  <a:gd name="connsiteX3" fmla="*/ 342832 w 352296"/>
                  <a:gd name="connsiteY3" fmla="*/ 166128 h 302052"/>
                  <a:gd name="connsiteX4" fmla="*/ 266631 w 352296"/>
                  <a:gd name="connsiteY4" fmla="*/ 261380 h 302052"/>
                  <a:gd name="connsiteX5" fmla="*/ 114229 w 352296"/>
                  <a:gd name="connsiteY5" fmla="*/ 261380 h 302052"/>
                  <a:gd name="connsiteX6" fmla="*/ 38028 w 352296"/>
                  <a:gd name="connsiteY6" fmla="*/ 166128 h 302052"/>
                  <a:gd name="connsiteX0" fmla="*/ 38028 w 352296"/>
                  <a:gd name="connsiteY0" fmla="*/ 166128 h 313013"/>
                  <a:gd name="connsiteX1" fmla="*/ 114229 w 352296"/>
                  <a:gd name="connsiteY1" fmla="*/ 70876 h 313013"/>
                  <a:gd name="connsiteX2" fmla="*/ 266631 w 352296"/>
                  <a:gd name="connsiteY2" fmla="*/ 70876 h 313013"/>
                  <a:gd name="connsiteX3" fmla="*/ 342832 w 352296"/>
                  <a:gd name="connsiteY3" fmla="*/ 166128 h 313013"/>
                  <a:gd name="connsiteX4" fmla="*/ 266631 w 352296"/>
                  <a:gd name="connsiteY4" fmla="*/ 261380 h 313013"/>
                  <a:gd name="connsiteX5" fmla="*/ 114229 w 352296"/>
                  <a:gd name="connsiteY5" fmla="*/ 261380 h 313013"/>
                  <a:gd name="connsiteX6" fmla="*/ 38028 w 352296"/>
                  <a:gd name="connsiteY6" fmla="*/ 166128 h 313013"/>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52296"/>
                  <a:gd name="connsiteY0" fmla="*/ 166128 h 316300"/>
                  <a:gd name="connsiteX1" fmla="*/ 114229 w 352296"/>
                  <a:gd name="connsiteY1" fmla="*/ 70876 h 316300"/>
                  <a:gd name="connsiteX2" fmla="*/ 266631 w 352296"/>
                  <a:gd name="connsiteY2" fmla="*/ 70876 h 316300"/>
                  <a:gd name="connsiteX3" fmla="*/ 342832 w 352296"/>
                  <a:gd name="connsiteY3" fmla="*/ 166128 h 316300"/>
                  <a:gd name="connsiteX4" fmla="*/ 266631 w 352296"/>
                  <a:gd name="connsiteY4" fmla="*/ 261380 h 316300"/>
                  <a:gd name="connsiteX5" fmla="*/ 114229 w 352296"/>
                  <a:gd name="connsiteY5" fmla="*/ 261380 h 316300"/>
                  <a:gd name="connsiteX6" fmla="*/ 38028 w 352296"/>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8028 w 366423"/>
                  <a:gd name="connsiteY0" fmla="*/ 166128 h 316300"/>
                  <a:gd name="connsiteX1" fmla="*/ 114229 w 366423"/>
                  <a:gd name="connsiteY1" fmla="*/ 70876 h 316300"/>
                  <a:gd name="connsiteX2" fmla="*/ 266631 w 366423"/>
                  <a:gd name="connsiteY2" fmla="*/ 70876 h 316300"/>
                  <a:gd name="connsiteX3" fmla="*/ 342832 w 366423"/>
                  <a:gd name="connsiteY3" fmla="*/ 166128 h 316300"/>
                  <a:gd name="connsiteX4" fmla="*/ 266631 w 366423"/>
                  <a:gd name="connsiteY4" fmla="*/ 261380 h 316300"/>
                  <a:gd name="connsiteX5" fmla="*/ 114229 w 366423"/>
                  <a:gd name="connsiteY5" fmla="*/ 261380 h 316300"/>
                  <a:gd name="connsiteX6" fmla="*/ 38028 w 366423"/>
                  <a:gd name="connsiteY6" fmla="*/ 166128 h 316300"/>
                  <a:gd name="connsiteX0" fmla="*/ 34961 w 363356"/>
                  <a:gd name="connsiteY0" fmla="*/ 185110 h 335282"/>
                  <a:gd name="connsiteX1" fmla="*/ 127077 w 363356"/>
                  <a:gd name="connsiteY1" fmla="*/ 58027 h 335282"/>
                  <a:gd name="connsiteX2" fmla="*/ 263564 w 363356"/>
                  <a:gd name="connsiteY2" fmla="*/ 89858 h 335282"/>
                  <a:gd name="connsiteX3" fmla="*/ 339765 w 363356"/>
                  <a:gd name="connsiteY3" fmla="*/ 185110 h 335282"/>
                  <a:gd name="connsiteX4" fmla="*/ 263564 w 363356"/>
                  <a:gd name="connsiteY4" fmla="*/ 280362 h 335282"/>
                  <a:gd name="connsiteX5" fmla="*/ 111162 w 363356"/>
                  <a:gd name="connsiteY5" fmla="*/ 280362 h 335282"/>
                  <a:gd name="connsiteX6" fmla="*/ 34961 w 363356"/>
                  <a:gd name="connsiteY6" fmla="*/ 185110 h 335282"/>
                  <a:gd name="connsiteX0" fmla="*/ 36436 w 356874"/>
                  <a:gd name="connsiteY0" fmla="*/ 133384 h 335282"/>
                  <a:gd name="connsiteX1" fmla="*/ 120595 w 356874"/>
                  <a:gd name="connsiteY1" fmla="*/ 58027 h 335282"/>
                  <a:gd name="connsiteX2" fmla="*/ 257082 w 356874"/>
                  <a:gd name="connsiteY2" fmla="*/ 89858 h 335282"/>
                  <a:gd name="connsiteX3" fmla="*/ 333283 w 356874"/>
                  <a:gd name="connsiteY3" fmla="*/ 185110 h 335282"/>
                  <a:gd name="connsiteX4" fmla="*/ 257082 w 356874"/>
                  <a:gd name="connsiteY4" fmla="*/ 280362 h 335282"/>
                  <a:gd name="connsiteX5" fmla="*/ 104680 w 356874"/>
                  <a:gd name="connsiteY5" fmla="*/ 280362 h 335282"/>
                  <a:gd name="connsiteX6" fmla="*/ 36436 w 356874"/>
                  <a:gd name="connsiteY6" fmla="*/ 133384 h 335282"/>
                  <a:gd name="connsiteX0" fmla="*/ 36436 w 356874"/>
                  <a:gd name="connsiteY0" fmla="*/ 133384 h 317957"/>
                  <a:gd name="connsiteX1" fmla="*/ 120595 w 356874"/>
                  <a:gd name="connsiteY1" fmla="*/ 58027 h 317957"/>
                  <a:gd name="connsiteX2" fmla="*/ 257082 w 356874"/>
                  <a:gd name="connsiteY2" fmla="*/ 89858 h 317957"/>
                  <a:gd name="connsiteX3" fmla="*/ 333283 w 356874"/>
                  <a:gd name="connsiteY3" fmla="*/ 185110 h 317957"/>
                  <a:gd name="connsiteX4" fmla="*/ 257082 w 356874"/>
                  <a:gd name="connsiteY4" fmla="*/ 280362 h 317957"/>
                  <a:gd name="connsiteX5" fmla="*/ 92744 w 356874"/>
                  <a:gd name="connsiteY5" fmla="*/ 240573 h 317957"/>
                  <a:gd name="connsiteX6" fmla="*/ 36436 w 356874"/>
                  <a:gd name="connsiteY6" fmla="*/ 133384 h 317957"/>
                  <a:gd name="connsiteX0" fmla="*/ 36436 w 354005"/>
                  <a:gd name="connsiteY0" fmla="*/ 133384 h 295493"/>
                  <a:gd name="connsiteX1" fmla="*/ 120595 w 354005"/>
                  <a:gd name="connsiteY1" fmla="*/ 58027 h 295493"/>
                  <a:gd name="connsiteX2" fmla="*/ 257082 w 354005"/>
                  <a:gd name="connsiteY2" fmla="*/ 89858 h 295493"/>
                  <a:gd name="connsiteX3" fmla="*/ 333283 w 354005"/>
                  <a:gd name="connsiteY3" fmla="*/ 185110 h 295493"/>
                  <a:gd name="connsiteX4" fmla="*/ 221272 w 354005"/>
                  <a:gd name="connsiteY4" fmla="*/ 240573 h 295493"/>
                  <a:gd name="connsiteX5" fmla="*/ 92744 w 354005"/>
                  <a:gd name="connsiteY5" fmla="*/ 240573 h 295493"/>
                  <a:gd name="connsiteX6" fmla="*/ 36436 w 354005"/>
                  <a:gd name="connsiteY6" fmla="*/ 133384 h 295493"/>
                  <a:gd name="connsiteX0" fmla="*/ 36436 w 316810"/>
                  <a:gd name="connsiteY0" fmla="*/ 133384 h 295493"/>
                  <a:gd name="connsiteX1" fmla="*/ 120595 w 316810"/>
                  <a:gd name="connsiteY1" fmla="*/ 58027 h 295493"/>
                  <a:gd name="connsiteX2" fmla="*/ 257082 w 316810"/>
                  <a:gd name="connsiteY2" fmla="*/ 89858 h 295493"/>
                  <a:gd name="connsiteX3" fmla="*/ 285536 w 316810"/>
                  <a:gd name="connsiteY3" fmla="*/ 169194 h 295493"/>
                  <a:gd name="connsiteX4" fmla="*/ 221272 w 316810"/>
                  <a:gd name="connsiteY4" fmla="*/ 240573 h 295493"/>
                  <a:gd name="connsiteX5" fmla="*/ 92744 w 316810"/>
                  <a:gd name="connsiteY5" fmla="*/ 240573 h 295493"/>
                  <a:gd name="connsiteX6" fmla="*/ 36436 w 316810"/>
                  <a:gd name="connsiteY6" fmla="*/ 133384 h 295493"/>
                  <a:gd name="connsiteX0" fmla="*/ 36436 w 311588"/>
                  <a:gd name="connsiteY0" fmla="*/ 136259 h 298368"/>
                  <a:gd name="connsiteX1" fmla="*/ 120595 w 311588"/>
                  <a:gd name="connsiteY1" fmla="*/ 60902 h 298368"/>
                  <a:gd name="connsiteX2" fmla="*/ 229229 w 311588"/>
                  <a:gd name="connsiteY2" fmla="*/ 84775 h 298368"/>
                  <a:gd name="connsiteX3" fmla="*/ 285536 w 311588"/>
                  <a:gd name="connsiteY3" fmla="*/ 172069 h 298368"/>
                  <a:gd name="connsiteX4" fmla="*/ 221272 w 311588"/>
                  <a:gd name="connsiteY4" fmla="*/ 243448 h 298368"/>
                  <a:gd name="connsiteX5" fmla="*/ 92744 w 311588"/>
                  <a:gd name="connsiteY5" fmla="*/ 243448 h 298368"/>
                  <a:gd name="connsiteX6" fmla="*/ 36436 w 311588"/>
                  <a:gd name="connsiteY6" fmla="*/ 136259 h 298368"/>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293734"/>
                  <a:gd name="connsiteX1" fmla="*/ 120595 w 311588"/>
                  <a:gd name="connsiteY1" fmla="*/ 56268 h 293734"/>
                  <a:gd name="connsiteX2" fmla="*/ 229229 w 311588"/>
                  <a:gd name="connsiteY2" fmla="*/ 80141 h 293734"/>
                  <a:gd name="connsiteX3" fmla="*/ 285536 w 311588"/>
                  <a:gd name="connsiteY3" fmla="*/ 167435 h 293734"/>
                  <a:gd name="connsiteX4" fmla="*/ 221272 w 311588"/>
                  <a:gd name="connsiteY4" fmla="*/ 238814 h 293734"/>
                  <a:gd name="connsiteX5" fmla="*/ 92744 w 311588"/>
                  <a:gd name="connsiteY5" fmla="*/ 238814 h 293734"/>
                  <a:gd name="connsiteX6" fmla="*/ 36436 w 311588"/>
                  <a:gd name="connsiteY6" fmla="*/ 131625 h 293734"/>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6436 w 311588"/>
                  <a:gd name="connsiteY0" fmla="*/ 131625 h 307275"/>
                  <a:gd name="connsiteX1" fmla="*/ 120595 w 311588"/>
                  <a:gd name="connsiteY1" fmla="*/ 56268 h 307275"/>
                  <a:gd name="connsiteX2" fmla="*/ 229229 w 311588"/>
                  <a:gd name="connsiteY2" fmla="*/ 80141 h 307275"/>
                  <a:gd name="connsiteX3" fmla="*/ 285536 w 311588"/>
                  <a:gd name="connsiteY3" fmla="*/ 167435 h 307275"/>
                  <a:gd name="connsiteX4" fmla="*/ 221272 w 311588"/>
                  <a:gd name="connsiteY4" fmla="*/ 238814 h 307275"/>
                  <a:gd name="connsiteX5" fmla="*/ 92744 w 311588"/>
                  <a:gd name="connsiteY5" fmla="*/ 238814 h 307275"/>
                  <a:gd name="connsiteX6" fmla="*/ 36436 w 311588"/>
                  <a:gd name="connsiteY6" fmla="*/ 131625 h 307275"/>
                  <a:gd name="connsiteX0" fmla="*/ 38111 w 313263"/>
                  <a:gd name="connsiteY0" fmla="*/ 131625 h 307275"/>
                  <a:gd name="connsiteX1" fmla="*/ 122270 w 313263"/>
                  <a:gd name="connsiteY1" fmla="*/ 56268 h 307275"/>
                  <a:gd name="connsiteX2" fmla="*/ 230904 w 313263"/>
                  <a:gd name="connsiteY2" fmla="*/ 80141 h 307275"/>
                  <a:gd name="connsiteX3" fmla="*/ 287211 w 313263"/>
                  <a:gd name="connsiteY3" fmla="*/ 167435 h 307275"/>
                  <a:gd name="connsiteX4" fmla="*/ 222947 w 313263"/>
                  <a:gd name="connsiteY4" fmla="*/ 238814 h 307275"/>
                  <a:gd name="connsiteX5" fmla="*/ 94419 w 313263"/>
                  <a:gd name="connsiteY5" fmla="*/ 238814 h 307275"/>
                  <a:gd name="connsiteX6" fmla="*/ 38111 w 313263"/>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 name="connsiteX0" fmla="*/ 39878 w 315030"/>
                  <a:gd name="connsiteY0" fmla="*/ 131625 h 307275"/>
                  <a:gd name="connsiteX1" fmla="*/ 124037 w 315030"/>
                  <a:gd name="connsiteY1" fmla="*/ 56268 h 307275"/>
                  <a:gd name="connsiteX2" fmla="*/ 232671 w 315030"/>
                  <a:gd name="connsiteY2" fmla="*/ 80141 h 307275"/>
                  <a:gd name="connsiteX3" fmla="*/ 288978 w 315030"/>
                  <a:gd name="connsiteY3" fmla="*/ 167435 h 307275"/>
                  <a:gd name="connsiteX4" fmla="*/ 224714 w 315030"/>
                  <a:gd name="connsiteY4" fmla="*/ 238814 h 307275"/>
                  <a:gd name="connsiteX5" fmla="*/ 96186 w 315030"/>
                  <a:gd name="connsiteY5" fmla="*/ 238814 h 307275"/>
                  <a:gd name="connsiteX6" fmla="*/ 39878 w 315030"/>
                  <a:gd name="connsiteY6" fmla="*/ 131625 h 30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030" h="307275">
                    <a:moveTo>
                      <a:pt x="39878" y="131625"/>
                    </a:moveTo>
                    <a:cubicBezTo>
                      <a:pt x="-52557" y="62167"/>
                      <a:pt x="71397" y="-12003"/>
                      <a:pt x="124037" y="56268"/>
                    </a:cubicBezTo>
                    <a:cubicBezTo>
                      <a:pt x="132417" y="-47426"/>
                      <a:pt x="230780" y="11216"/>
                      <a:pt x="232671" y="80141"/>
                    </a:cubicBezTo>
                    <a:cubicBezTo>
                      <a:pt x="294308" y="47986"/>
                      <a:pt x="348420" y="116830"/>
                      <a:pt x="288978" y="167435"/>
                    </a:cubicBezTo>
                    <a:cubicBezTo>
                      <a:pt x="348420" y="222753"/>
                      <a:pt x="297248" y="287190"/>
                      <a:pt x="224714" y="238814"/>
                    </a:cubicBezTo>
                    <a:cubicBezTo>
                      <a:pt x="216333" y="340611"/>
                      <a:pt x="108240" y="318941"/>
                      <a:pt x="96186" y="238814"/>
                    </a:cubicBezTo>
                    <a:cubicBezTo>
                      <a:pt x="15694" y="266256"/>
                      <a:pt x="-42395" y="193860"/>
                      <a:pt x="39878" y="131625"/>
                    </a:cubicBezTo>
                    <a:close/>
                  </a:path>
                </a:pathLst>
              </a:custGeom>
              <a:solidFill>
                <a:schemeClr val="bg1"/>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8" name="Oval 187"/>
              <p:cNvSpPr/>
              <p:nvPr/>
            </p:nvSpPr>
            <p:spPr bwMode="auto">
              <a:xfrm rot="10630226" flipV="1">
                <a:off x="2597357" y="1039819"/>
                <a:ext cx="42376" cy="42800"/>
              </a:xfrm>
              <a:prstGeom prst="ellipse">
                <a:avLst/>
              </a:prstGeom>
              <a:solidFill>
                <a:schemeClr val="accent6">
                  <a:lumMod val="75000"/>
                </a:schemeClr>
              </a:solidFill>
              <a:ln w="9525" cap="flat" cmpd="sng" algn="ctr">
                <a:noFill/>
                <a:prstDash val="solid"/>
              </a:ln>
              <a:effectLst/>
            </p:spPr>
            <p:txBody>
              <a:bodyPr rtlCol="0" anchor="ctr"/>
              <a:lstStyle/>
              <a:p>
                <a:pPr algn="ctr"/>
                <a:endParaRPr lang="en-US" sz="1350" kern="0" dirty="0">
                  <a:solidFill>
                    <a:sysClr val="window" lastClr="FFFFFF"/>
                  </a:solidFill>
                  <a:latin typeface="Calibri"/>
                </a:endParaRPr>
              </a:p>
            </p:txBody>
          </p:sp>
          <p:sp>
            <p:nvSpPr>
              <p:cNvPr id="189" name="Rectangle 16"/>
              <p:cNvSpPr/>
              <p:nvPr/>
            </p:nvSpPr>
            <p:spPr>
              <a:xfrm>
                <a:off x="2526499" y="552453"/>
                <a:ext cx="452437" cy="479567"/>
              </a:xfrm>
              <a:custGeom>
                <a:avLst/>
                <a:gdLst>
                  <a:gd name="connsiteX0" fmla="*/ 0 w 762000"/>
                  <a:gd name="connsiteY0" fmla="*/ 0 h 589247"/>
                  <a:gd name="connsiteX1" fmla="*/ 762000 w 762000"/>
                  <a:gd name="connsiteY1" fmla="*/ 0 h 589247"/>
                  <a:gd name="connsiteX2" fmla="*/ 762000 w 762000"/>
                  <a:gd name="connsiteY2" fmla="*/ 589247 h 589247"/>
                  <a:gd name="connsiteX3" fmla="*/ 0 w 762000"/>
                  <a:gd name="connsiteY3" fmla="*/ 589247 h 589247"/>
                  <a:gd name="connsiteX4" fmla="*/ 0 w 762000"/>
                  <a:gd name="connsiteY4" fmla="*/ 0 h 589247"/>
                  <a:gd name="connsiteX0" fmla="*/ 0 w 762000"/>
                  <a:gd name="connsiteY0" fmla="*/ 0 h 589247"/>
                  <a:gd name="connsiteX1" fmla="*/ 619125 w 762000"/>
                  <a:gd name="connsiteY1" fmla="*/ 116682 h 589247"/>
                  <a:gd name="connsiteX2" fmla="*/ 762000 w 762000"/>
                  <a:gd name="connsiteY2" fmla="*/ 589247 h 589247"/>
                  <a:gd name="connsiteX3" fmla="*/ 0 w 762000"/>
                  <a:gd name="connsiteY3" fmla="*/ 589247 h 589247"/>
                  <a:gd name="connsiteX4" fmla="*/ 0 w 762000"/>
                  <a:gd name="connsiteY4" fmla="*/ 0 h 589247"/>
                  <a:gd name="connsiteX0" fmla="*/ 0 w 762000"/>
                  <a:gd name="connsiteY0" fmla="*/ 0 h 589247"/>
                  <a:gd name="connsiteX1" fmla="*/ 442913 w 762000"/>
                  <a:gd name="connsiteY1" fmla="*/ 80963 h 589247"/>
                  <a:gd name="connsiteX2" fmla="*/ 619125 w 762000"/>
                  <a:gd name="connsiteY2" fmla="*/ 116682 h 589247"/>
                  <a:gd name="connsiteX3" fmla="*/ 762000 w 762000"/>
                  <a:gd name="connsiteY3" fmla="*/ 589247 h 589247"/>
                  <a:gd name="connsiteX4" fmla="*/ 0 w 762000"/>
                  <a:gd name="connsiteY4" fmla="*/ 589247 h 589247"/>
                  <a:gd name="connsiteX5" fmla="*/ 0 w 762000"/>
                  <a:gd name="connsiteY5" fmla="*/ 0 h 589247"/>
                  <a:gd name="connsiteX0" fmla="*/ 0 w 762000"/>
                  <a:gd name="connsiteY0" fmla="*/ 0 h 589247"/>
                  <a:gd name="connsiteX1" fmla="*/ 523875 w 762000"/>
                  <a:gd name="connsiteY1" fmla="*/ 26194 h 589247"/>
                  <a:gd name="connsiteX2" fmla="*/ 619125 w 762000"/>
                  <a:gd name="connsiteY2" fmla="*/ 116682 h 589247"/>
                  <a:gd name="connsiteX3" fmla="*/ 762000 w 762000"/>
                  <a:gd name="connsiteY3" fmla="*/ 589247 h 589247"/>
                  <a:gd name="connsiteX4" fmla="*/ 0 w 762000"/>
                  <a:gd name="connsiteY4" fmla="*/ 589247 h 589247"/>
                  <a:gd name="connsiteX5" fmla="*/ 0 w 762000"/>
                  <a:gd name="connsiteY5" fmla="*/ 0 h 58924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238125 w 762000"/>
                  <a:gd name="connsiteY5"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188119 w 762000"/>
                  <a:gd name="connsiteY5" fmla="*/ 123825 h 570197"/>
                  <a:gd name="connsiteX6" fmla="*/ 238125 w 762000"/>
                  <a:gd name="connsiteY6"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164306 w 762000"/>
                  <a:gd name="connsiteY5" fmla="*/ 109537 h 570197"/>
                  <a:gd name="connsiteX6" fmla="*/ 238125 w 762000"/>
                  <a:gd name="connsiteY6"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85725 w 762000"/>
                  <a:gd name="connsiteY5" fmla="*/ 316706 h 570197"/>
                  <a:gd name="connsiteX6" fmla="*/ 164306 w 762000"/>
                  <a:gd name="connsiteY6" fmla="*/ 109537 h 570197"/>
                  <a:gd name="connsiteX7" fmla="*/ 238125 w 762000"/>
                  <a:gd name="connsiteY7" fmla="*/ 0 h 570197"/>
                  <a:gd name="connsiteX0" fmla="*/ 238125 w 762000"/>
                  <a:gd name="connsiteY0" fmla="*/ 0 h 570197"/>
                  <a:gd name="connsiteX1" fmla="*/ 523875 w 762000"/>
                  <a:gd name="connsiteY1" fmla="*/ 7144 h 570197"/>
                  <a:gd name="connsiteX2" fmla="*/ 619125 w 762000"/>
                  <a:gd name="connsiteY2" fmla="*/ 97632 h 570197"/>
                  <a:gd name="connsiteX3" fmla="*/ 762000 w 762000"/>
                  <a:gd name="connsiteY3" fmla="*/ 570197 h 570197"/>
                  <a:gd name="connsiteX4" fmla="*/ 0 w 762000"/>
                  <a:gd name="connsiteY4" fmla="*/ 570197 h 570197"/>
                  <a:gd name="connsiteX5" fmla="*/ 209550 w 762000"/>
                  <a:gd name="connsiteY5" fmla="*/ 278606 h 570197"/>
                  <a:gd name="connsiteX6" fmla="*/ 164306 w 762000"/>
                  <a:gd name="connsiteY6" fmla="*/ 109537 h 570197"/>
                  <a:gd name="connsiteX7" fmla="*/ 238125 w 762000"/>
                  <a:gd name="connsiteY7"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45244 w 597694"/>
                  <a:gd name="connsiteY5" fmla="*/ 278606 h 570197"/>
                  <a:gd name="connsiteX6" fmla="*/ 0 w 597694"/>
                  <a:gd name="connsiteY6" fmla="*/ 109537 h 570197"/>
                  <a:gd name="connsiteX7" fmla="*/ 73819 w 597694"/>
                  <a:gd name="connsiteY7"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59532 w 597694"/>
                  <a:gd name="connsiteY5" fmla="*/ 314325 h 570197"/>
                  <a:gd name="connsiteX6" fmla="*/ 45244 w 597694"/>
                  <a:gd name="connsiteY6" fmla="*/ 278606 h 570197"/>
                  <a:gd name="connsiteX7" fmla="*/ 0 w 597694"/>
                  <a:gd name="connsiteY7" fmla="*/ 109537 h 570197"/>
                  <a:gd name="connsiteX8" fmla="*/ 73819 w 597694"/>
                  <a:gd name="connsiteY8" fmla="*/ 0 h 570197"/>
                  <a:gd name="connsiteX0" fmla="*/ 73819 w 597694"/>
                  <a:gd name="connsiteY0" fmla="*/ 0 h 570197"/>
                  <a:gd name="connsiteX1" fmla="*/ 359569 w 597694"/>
                  <a:gd name="connsiteY1" fmla="*/ 7144 h 570197"/>
                  <a:gd name="connsiteX2" fmla="*/ 454819 w 597694"/>
                  <a:gd name="connsiteY2" fmla="*/ 97632 h 570197"/>
                  <a:gd name="connsiteX3" fmla="*/ 597694 w 597694"/>
                  <a:gd name="connsiteY3" fmla="*/ 570197 h 570197"/>
                  <a:gd name="connsiteX4" fmla="*/ 126207 w 597694"/>
                  <a:gd name="connsiteY4" fmla="*/ 477328 h 570197"/>
                  <a:gd name="connsiteX5" fmla="*/ 90488 w 597694"/>
                  <a:gd name="connsiteY5" fmla="*/ 288131 h 570197"/>
                  <a:gd name="connsiteX6" fmla="*/ 45244 w 597694"/>
                  <a:gd name="connsiteY6" fmla="*/ 278606 h 570197"/>
                  <a:gd name="connsiteX7" fmla="*/ 0 w 597694"/>
                  <a:gd name="connsiteY7" fmla="*/ 109537 h 570197"/>
                  <a:gd name="connsiteX8" fmla="*/ 73819 w 597694"/>
                  <a:gd name="connsiteY8" fmla="*/ 0 h 570197"/>
                  <a:gd name="connsiteX0" fmla="*/ 73819 w 597694"/>
                  <a:gd name="connsiteY0" fmla="*/ 0 h 570197"/>
                  <a:gd name="connsiteX1" fmla="*/ 359569 w 597694"/>
                  <a:gd name="connsiteY1" fmla="*/ 7144 h 570197"/>
                  <a:gd name="connsiteX2" fmla="*/ 454819 w 597694"/>
                  <a:gd name="connsiteY2" fmla="*/ 97632 h 570197"/>
                  <a:gd name="connsiteX3" fmla="*/ 592932 w 597694"/>
                  <a:gd name="connsiteY3" fmla="*/ 473869 h 570197"/>
                  <a:gd name="connsiteX4" fmla="*/ 597694 w 597694"/>
                  <a:gd name="connsiteY4" fmla="*/ 570197 h 570197"/>
                  <a:gd name="connsiteX5" fmla="*/ 126207 w 597694"/>
                  <a:gd name="connsiteY5" fmla="*/ 477328 h 570197"/>
                  <a:gd name="connsiteX6" fmla="*/ 90488 w 597694"/>
                  <a:gd name="connsiteY6" fmla="*/ 288131 h 570197"/>
                  <a:gd name="connsiteX7" fmla="*/ 45244 w 597694"/>
                  <a:gd name="connsiteY7" fmla="*/ 278606 h 570197"/>
                  <a:gd name="connsiteX8" fmla="*/ 0 w 597694"/>
                  <a:gd name="connsiteY8" fmla="*/ 109537 h 570197"/>
                  <a:gd name="connsiteX9" fmla="*/ 73819 w 597694"/>
                  <a:gd name="connsiteY9" fmla="*/ 0 h 570197"/>
                  <a:gd name="connsiteX0" fmla="*/ 73819 w 592932"/>
                  <a:gd name="connsiteY0" fmla="*/ 0 h 493997"/>
                  <a:gd name="connsiteX1" fmla="*/ 359569 w 592932"/>
                  <a:gd name="connsiteY1" fmla="*/ 7144 h 493997"/>
                  <a:gd name="connsiteX2" fmla="*/ 454819 w 592932"/>
                  <a:gd name="connsiteY2" fmla="*/ 97632 h 493997"/>
                  <a:gd name="connsiteX3" fmla="*/ 592932 w 592932"/>
                  <a:gd name="connsiteY3" fmla="*/ 473869 h 493997"/>
                  <a:gd name="connsiteX4" fmla="*/ 442912 w 592932"/>
                  <a:gd name="connsiteY4" fmla="*/ 493997 h 493997"/>
                  <a:gd name="connsiteX5" fmla="*/ 126207 w 592932"/>
                  <a:gd name="connsiteY5" fmla="*/ 477328 h 493997"/>
                  <a:gd name="connsiteX6" fmla="*/ 90488 w 592932"/>
                  <a:gd name="connsiteY6" fmla="*/ 288131 h 493997"/>
                  <a:gd name="connsiteX7" fmla="*/ 45244 w 592932"/>
                  <a:gd name="connsiteY7" fmla="*/ 278606 h 493997"/>
                  <a:gd name="connsiteX8" fmla="*/ 0 w 592932"/>
                  <a:gd name="connsiteY8" fmla="*/ 109537 h 493997"/>
                  <a:gd name="connsiteX9" fmla="*/ 73819 w 592932"/>
                  <a:gd name="connsiteY9" fmla="*/ 0 h 493997"/>
                  <a:gd name="connsiteX0" fmla="*/ 73819 w 470001"/>
                  <a:gd name="connsiteY0" fmla="*/ 0 h 493997"/>
                  <a:gd name="connsiteX1" fmla="*/ 359569 w 470001"/>
                  <a:gd name="connsiteY1" fmla="*/ 7144 h 493997"/>
                  <a:gd name="connsiteX2" fmla="*/ 454819 w 470001"/>
                  <a:gd name="connsiteY2" fmla="*/ 97632 h 493997"/>
                  <a:gd name="connsiteX3" fmla="*/ 469107 w 470001"/>
                  <a:gd name="connsiteY3" fmla="*/ 359569 h 493997"/>
                  <a:gd name="connsiteX4" fmla="*/ 442912 w 470001"/>
                  <a:gd name="connsiteY4" fmla="*/ 493997 h 493997"/>
                  <a:gd name="connsiteX5" fmla="*/ 126207 w 470001"/>
                  <a:gd name="connsiteY5" fmla="*/ 477328 h 493997"/>
                  <a:gd name="connsiteX6" fmla="*/ 90488 w 470001"/>
                  <a:gd name="connsiteY6" fmla="*/ 288131 h 493997"/>
                  <a:gd name="connsiteX7" fmla="*/ 45244 w 470001"/>
                  <a:gd name="connsiteY7" fmla="*/ 278606 h 493997"/>
                  <a:gd name="connsiteX8" fmla="*/ 0 w 470001"/>
                  <a:gd name="connsiteY8" fmla="*/ 109537 h 493997"/>
                  <a:gd name="connsiteX9" fmla="*/ 73819 w 470001"/>
                  <a:gd name="connsiteY9" fmla="*/ 0 h 493997"/>
                  <a:gd name="connsiteX0" fmla="*/ 73819 w 470001"/>
                  <a:gd name="connsiteY0" fmla="*/ 0 h 477328"/>
                  <a:gd name="connsiteX1" fmla="*/ 359569 w 470001"/>
                  <a:gd name="connsiteY1" fmla="*/ 7144 h 477328"/>
                  <a:gd name="connsiteX2" fmla="*/ 454819 w 470001"/>
                  <a:gd name="connsiteY2" fmla="*/ 97632 h 477328"/>
                  <a:gd name="connsiteX3" fmla="*/ 469107 w 470001"/>
                  <a:gd name="connsiteY3" fmla="*/ 359569 h 477328"/>
                  <a:gd name="connsiteX4" fmla="*/ 352425 w 470001"/>
                  <a:gd name="connsiteY4" fmla="*/ 284447 h 477328"/>
                  <a:gd name="connsiteX5" fmla="*/ 126207 w 470001"/>
                  <a:gd name="connsiteY5" fmla="*/ 477328 h 477328"/>
                  <a:gd name="connsiteX6" fmla="*/ 90488 w 470001"/>
                  <a:gd name="connsiteY6" fmla="*/ 288131 h 477328"/>
                  <a:gd name="connsiteX7" fmla="*/ 45244 w 470001"/>
                  <a:gd name="connsiteY7" fmla="*/ 278606 h 477328"/>
                  <a:gd name="connsiteX8" fmla="*/ 0 w 470001"/>
                  <a:gd name="connsiteY8" fmla="*/ 109537 h 477328"/>
                  <a:gd name="connsiteX9" fmla="*/ 73819 w 470001"/>
                  <a:gd name="connsiteY9" fmla="*/ 0 h 477328"/>
                  <a:gd name="connsiteX0" fmla="*/ 73819 w 454819"/>
                  <a:gd name="connsiteY0" fmla="*/ 0 h 477328"/>
                  <a:gd name="connsiteX1" fmla="*/ 359569 w 454819"/>
                  <a:gd name="connsiteY1" fmla="*/ 7144 h 477328"/>
                  <a:gd name="connsiteX2" fmla="*/ 454819 w 454819"/>
                  <a:gd name="connsiteY2" fmla="*/ 97632 h 477328"/>
                  <a:gd name="connsiteX3" fmla="*/ 352425 w 454819"/>
                  <a:gd name="connsiteY3" fmla="*/ 284447 h 477328"/>
                  <a:gd name="connsiteX4" fmla="*/ 126207 w 454819"/>
                  <a:gd name="connsiteY4" fmla="*/ 477328 h 477328"/>
                  <a:gd name="connsiteX5" fmla="*/ 90488 w 454819"/>
                  <a:gd name="connsiteY5" fmla="*/ 288131 h 477328"/>
                  <a:gd name="connsiteX6" fmla="*/ 45244 w 454819"/>
                  <a:gd name="connsiteY6" fmla="*/ 278606 h 477328"/>
                  <a:gd name="connsiteX7" fmla="*/ 0 w 454819"/>
                  <a:gd name="connsiteY7" fmla="*/ 109537 h 477328"/>
                  <a:gd name="connsiteX8" fmla="*/ 73819 w 454819"/>
                  <a:gd name="connsiteY8" fmla="*/ 0 h 477328"/>
                  <a:gd name="connsiteX0" fmla="*/ 73819 w 454819"/>
                  <a:gd name="connsiteY0" fmla="*/ 0 h 477328"/>
                  <a:gd name="connsiteX1" fmla="*/ 359569 w 454819"/>
                  <a:gd name="connsiteY1" fmla="*/ 7144 h 477328"/>
                  <a:gd name="connsiteX2" fmla="*/ 454819 w 454819"/>
                  <a:gd name="connsiteY2" fmla="*/ 97632 h 477328"/>
                  <a:gd name="connsiteX3" fmla="*/ 352425 w 454819"/>
                  <a:gd name="connsiteY3" fmla="*/ 284447 h 477328"/>
                  <a:gd name="connsiteX4" fmla="*/ 126207 w 454819"/>
                  <a:gd name="connsiteY4" fmla="*/ 477328 h 477328"/>
                  <a:gd name="connsiteX5" fmla="*/ 90488 w 454819"/>
                  <a:gd name="connsiteY5" fmla="*/ 288131 h 477328"/>
                  <a:gd name="connsiteX6" fmla="*/ 45244 w 454819"/>
                  <a:gd name="connsiteY6" fmla="*/ 278606 h 477328"/>
                  <a:gd name="connsiteX7" fmla="*/ 0 w 454819"/>
                  <a:gd name="connsiteY7" fmla="*/ 109537 h 477328"/>
                  <a:gd name="connsiteX8" fmla="*/ 73819 w 454819"/>
                  <a:gd name="connsiteY8" fmla="*/ 0 h 477328"/>
                  <a:gd name="connsiteX0" fmla="*/ 73819 w 452438"/>
                  <a:gd name="connsiteY0" fmla="*/ 0 h 477328"/>
                  <a:gd name="connsiteX1" fmla="*/ 359569 w 452438"/>
                  <a:gd name="connsiteY1" fmla="*/ 7144 h 477328"/>
                  <a:gd name="connsiteX2" fmla="*/ 452438 w 452438"/>
                  <a:gd name="connsiteY2" fmla="*/ 102395 h 477328"/>
                  <a:gd name="connsiteX3" fmla="*/ 352425 w 452438"/>
                  <a:gd name="connsiteY3" fmla="*/ 284447 h 477328"/>
                  <a:gd name="connsiteX4" fmla="*/ 126207 w 452438"/>
                  <a:gd name="connsiteY4" fmla="*/ 477328 h 477328"/>
                  <a:gd name="connsiteX5" fmla="*/ 90488 w 452438"/>
                  <a:gd name="connsiteY5" fmla="*/ 288131 h 477328"/>
                  <a:gd name="connsiteX6" fmla="*/ 45244 w 452438"/>
                  <a:gd name="connsiteY6" fmla="*/ 278606 h 477328"/>
                  <a:gd name="connsiteX7" fmla="*/ 0 w 452438"/>
                  <a:gd name="connsiteY7" fmla="*/ 109537 h 477328"/>
                  <a:gd name="connsiteX8" fmla="*/ 73819 w 452438"/>
                  <a:gd name="connsiteY8" fmla="*/ 0 h 477328"/>
                  <a:gd name="connsiteX0" fmla="*/ 73819 w 452438"/>
                  <a:gd name="connsiteY0" fmla="*/ 0 h 477328"/>
                  <a:gd name="connsiteX1" fmla="*/ 359569 w 452438"/>
                  <a:gd name="connsiteY1" fmla="*/ 7144 h 477328"/>
                  <a:gd name="connsiteX2" fmla="*/ 452438 w 452438"/>
                  <a:gd name="connsiteY2" fmla="*/ 102395 h 477328"/>
                  <a:gd name="connsiteX3" fmla="*/ 352425 w 452438"/>
                  <a:gd name="connsiteY3" fmla="*/ 284447 h 477328"/>
                  <a:gd name="connsiteX4" fmla="*/ 126207 w 452438"/>
                  <a:gd name="connsiteY4" fmla="*/ 477328 h 477328"/>
                  <a:gd name="connsiteX5" fmla="*/ 90488 w 452438"/>
                  <a:gd name="connsiteY5" fmla="*/ 288131 h 477328"/>
                  <a:gd name="connsiteX6" fmla="*/ 45244 w 452438"/>
                  <a:gd name="connsiteY6" fmla="*/ 278606 h 477328"/>
                  <a:gd name="connsiteX7" fmla="*/ 0 w 452438"/>
                  <a:gd name="connsiteY7" fmla="*/ 109537 h 477328"/>
                  <a:gd name="connsiteX8" fmla="*/ 73819 w 452438"/>
                  <a:gd name="connsiteY8" fmla="*/ 0 h 477328"/>
                  <a:gd name="connsiteX0" fmla="*/ 73819 w 452438"/>
                  <a:gd name="connsiteY0" fmla="*/ 0 h 299476"/>
                  <a:gd name="connsiteX1" fmla="*/ 359569 w 452438"/>
                  <a:gd name="connsiteY1" fmla="*/ 7144 h 299476"/>
                  <a:gd name="connsiteX2" fmla="*/ 452438 w 452438"/>
                  <a:gd name="connsiteY2" fmla="*/ 102395 h 299476"/>
                  <a:gd name="connsiteX3" fmla="*/ 352425 w 452438"/>
                  <a:gd name="connsiteY3" fmla="*/ 284447 h 299476"/>
                  <a:gd name="connsiteX4" fmla="*/ 90488 w 452438"/>
                  <a:gd name="connsiteY4" fmla="*/ 288131 h 299476"/>
                  <a:gd name="connsiteX5" fmla="*/ 45244 w 452438"/>
                  <a:gd name="connsiteY5" fmla="*/ 278606 h 299476"/>
                  <a:gd name="connsiteX6" fmla="*/ 0 w 452438"/>
                  <a:gd name="connsiteY6" fmla="*/ 109537 h 299476"/>
                  <a:gd name="connsiteX7" fmla="*/ 73819 w 452438"/>
                  <a:gd name="connsiteY7" fmla="*/ 0 h 299476"/>
                  <a:gd name="connsiteX0" fmla="*/ 73819 w 452438"/>
                  <a:gd name="connsiteY0" fmla="*/ 0 h 429083"/>
                  <a:gd name="connsiteX1" fmla="*/ 359569 w 452438"/>
                  <a:gd name="connsiteY1" fmla="*/ 7144 h 429083"/>
                  <a:gd name="connsiteX2" fmla="*/ 452438 w 452438"/>
                  <a:gd name="connsiteY2" fmla="*/ 102395 h 429083"/>
                  <a:gd name="connsiteX3" fmla="*/ 352425 w 452438"/>
                  <a:gd name="connsiteY3" fmla="*/ 284447 h 429083"/>
                  <a:gd name="connsiteX4" fmla="*/ 90488 w 452438"/>
                  <a:gd name="connsiteY4" fmla="*/ 288131 h 429083"/>
                  <a:gd name="connsiteX5" fmla="*/ 45244 w 452438"/>
                  <a:gd name="connsiteY5" fmla="*/ 278606 h 429083"/>
                  <a:gd name="connsiteX6" fmla="*/ 0 w 452438"/>
                  <a:gd name="connsiteY6" fmla="*/ 109537 h 429083"/>
                  <a:gd name="connsiteX7" fmla="*/ 73819 w 452438"/>
                  <a:gd name="connsiteY7" fmla="*/ 0 h 429083"/>
                  <a:gd name="connsiteX0" fmla="*/ 73819 w 452438"/>
                  <a:gd name="connsiteY0" fmla="*/ 0 h 496132"/>
                  <a:gd name="connsiteX1" fmla="*/ 359569 w 452438"/>
                  <a:gd name="connsiteY1" fmla="*/ 7144 h 496132"/>
                  <a:gd name="connsiteX2" fmla="*/ 452438 w 452438"/>
                  <a:gd name="connsiteY2" fmla="*/ 102395 h 496132"/>
                  <a:gd name="connsiteX3" fmla="*/ 352425 w 452438"/>
                  <a:gd name="connsiteY3" fmla="*/ 284447 h 496132"/>
                  <a:gd name="connsiteX4" fmla="*/ 90488 w 452438"/>
                  <a:gd name="connsiteY4" fmla="*/ 288131 h 496132"/>
                  <a:gd name="connsiteX5" fmla="*/ 45244 w 452438"/>
                  <a:gd name="connsiteY5" fmla="*/ 278606 h 496132"/>
                  <a:gd name="connsiteX6" fmla="*/ 0 w 452438"/>
                  <a:gd name="connsiteY6" fmla="*/ 109537 h 496132"/>
                  <a:gd name="connsiteX7" fmla="*/ 73819 w 452438"/>
                  <a:gd name="connsiteY7" fmla="*/ 0 h 496132"/>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45244 w 452438"/>
                  <a:gd name="connsiteY5" fmla="*/ 278606 h 479566"/>
                  <a:gd name="connsiteX6" fmla="*/ 0 w 452438"/>
                  <a:gd name="connsiteY6" fmla="*/ 109537 h 479566"/>
                  <a:gd name="connsiteX7" fmla="*/ 73819 w 452438"/>
                  <a:gd name="connsiteY7"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 name="connsiteX0" fmla="*/ 73819 w 452438"/>
                  <a:gd name="connsiteY0" fmla="*/ 0 h 479566"/>
                  <a:gd name="connsiteX1" fmla="*/ 359569 w 452438"/>
                  <a:gd name="connsiteY1" fmla="*/ 7144 h 479566"/>
                  <a:gd name="connsiteX2" fmla="*/ 452438 w 452438"/>
                  <a:gd name="connsiteY2" fmla="*/ 102395 h 479566"/>
                  <a:gd name="connsiteX3" fmla="*/ 352425 w 452438"/>
                  <a:gd name="connsiteY3" fmla="*/ 284447 h 479566"/>
                  <a:gd name="connsiteX4" fmla="*/ 90488 w 452438"/>
                  <a:gd name="connsiteY4" fmla="*/ 288131 h 479566"/>
                  <a:gd name="connsiteX5" fmla="*/ 0 w 452438"/>
                  <a:gd name="connsiteY5" fmla="*/ 109537 h 479566"/>
                  <a:gd name="connsiteX6" fmla="*/ 73819 w 452438"/>
                  <a:gd name="connsiteY6" fmla="*/ 0 h 47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438" h="479566">
                    <a:moveTo>
                      <a:pt x="73819" y="0"/>
                    </a:moveTo>
                    <a:cubicBezTo>
                      <a:pt x="180975" y="66675"/>
                      <a:pt x="295275" y="42863"/>
                      <a:pt x="359569" y="7144"/>
                    </a:cubicBezTo>
                    <a:lnTo>
                      <a:pt x="452438" y="102395"/>
                    </a:lnTo>
                    <a:cubicBezTo>
                      <a:pt x="451247" y="148612"/>
                      <a:pt x="409575" y="285458"/>
                      <a:pt x="352425" y="284447"/>
                    </a:cubicBezTo>
                    <a:cubicBezTo>
                      <a:pt x="394494" y="539241"/>
                      <a:pt x="36910" y="548660"/>
                      <a:pt x="90488" y="288131"/>
                    </a:cubicBezTo>
                    <a:cubicBezTo>
                      <a:pt x="38894" y="264319"/>
                      <a:pt x="11112" y="195263"/>
                      <a:pt x="0" y="109537"/>
                    </a:cubicBezTo>
                    <a:cubicBezTo>
                      <a:pt x="36512" y="82550"/>
                      <a:pt x="80169" y="62705"/>
                      <a:pt x="73819" y="0"/>
                    </a:cubicBezTo>
                    <a:close/>
                  </a:path>
                </a:pathLst>
              </a:custGeom>
              <a:gradFill flip="none" rotWithShape="1">
                <a:gsLst>
                  <a:gs pos="53000">
                    <a:srgbClr val="FCD6B6"/>
                  </a:gs>
                  <a:gs pos="7000">
                    <a:srgbClr val="FCD3B2"/>
                  </a:gs>
                  <a:gs pos="84000">
                    <a:srgbClr val="FAC09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Rectangle 14"/>
              <p:cNvSpPr/>
              <p:nvPr/>
            </p:nvSpPr>
            <p:spPr>
              <a:xfrm>
                <a:off x="2453330" y="411797"/>
                <a:ext cx="585787" cy="453131"/>
              </a:xfrm>
              <a:custGeom>
                <a:avLst/>
                <a:gdLst>
                  <a:gd name="connsiteX0" fmla="*/ 0 w 609600"/>
                  <a:gd name="connsiteY0" fmla="*/ 0 h 537332"/>
                  <a:gd name="connsiteX1" fmla="*/ 609600 w 609600"/>
                  <a:gd name="connsiteY1" fmla="*/ 0 h 537332"/>
                  <a:gd name="connsiteX2" fmla="*/ 609600 w 609600"/>
                  <a:gd name="connsiteY2" fmla="*/ 537332 h 537332"/>
                  <a:gd name="connsiteX3" fmla="*/ 0 w 609600"/>
                  <a:gd name="connsiteY3" fmla="*/ 537332 h 537332"/>
                  <a:gd name="connsiteX4" fmla="*/ 0 w 609600"/>
                  <a:gd name="connsiteY4" fmla="*/ 0 h 537332"/>
                  <a:gd name="connsiteX0" fmla="*/ 0 w 609600"/>
                  <a:gd name="connsiteY0" fmla="*/ 0 h 537332"/>
                  <a:gd name="connsiteX1" fmla="*/ 609600 w 609600"/>
                  <a:gd name="connsiteY1" fmla="*/ 0 h 537332"/>
                  <a:gd name="connsiteX2" fmla="*/ 609600 w 609600"/>
                  <a:gd name="connsiteY2" fmla="*/ 537332 h 537332"/>
                  <a:gd name="connsiteX3" fmla="*/ 26193 w 609600"/>
                  <a:gd name="connsiteY3" fmla="*/ 437320 h 537332"/>
                  <a:gd name="connsiteX4" fmla="*/ 0 w 609600"/>
                  <a:gd name="connsiteY4" fmla="*/ 0 h 537332"/>
                  <a:gd name="connsiteX0" fmla="*/ 0 w 609600"/>
                  <a:gd name="connsiteY0" fmla="*/ 0 h 537332"/>
                  <a:gd name="connsiteX1" fmla="*/ 609600 w 609600"/>
                  <a:gd name="connsiteY1" fmla="*/ 0 h 537332"/>
                  <a:gd name="connsiteX2" fmla="*/ 609600 w 609600"/>
                  <a:gd name="connsiteY2" fmla="*/ 537332 h 537332"/>
                  <a:gd name="connsiteX3" fmla="*/ 151753 w 609600"/>
                  <a:gd name="connsiteY3" fmla="*/ 459741 h 537332"/>
                  <a:gd name="connsiteX4" fmla="*/ 26193 w 609600"/>
                  <a:gd name="connsiteY4" fmla="*/ 437320 h 537332"/>
                  <a:gd name="connsiteX5" fmla="*/ 0 w 609600"/>
                  <a:gd name="connsiteY5"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0 w 609600"/>
                  <a:gd name="connsiteY5"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13641 w 609600"/>
                  <a:gd name="connsiteY5" fmla="*/ 259716 h 537332"/>
                  <a:gd name="connsiteX6" fmla="*/ 0 w 609600"/>
                  <a:gd name="connsiteY6" fmla="*/ 0 h 537332"/>
                  <a:gd name="connsiteX0" fmla="*/ 0 w 609600"/>
                  <a:gd name="connsiteY0" fmla="*/ 0 h 537332"/>
                  <a:gd name="connsiteX1" fmla="*/ 609600 w 609600"/>
                  <a:gd name="connsiteY1" fmla="*/ 0 h 537332"/>
                  <a:gd name="connsiteX2" fmla="*/ 609600 w 609600"/>
                  <a:gd name="connsiteY2" fmla="*/ 537332 h 537332"/>
                  <a:gd name="connsiteX3" fmla="*/ 163659 w 609600"/>
                  <a:gd name="connsiteY3" fmla="*/ 424023 h 537332"/>
                  <a:gd name="connsiteX4" fmla="*/ 26193 w 609600"/>
                  <a:gd name="connsiteY4" fmla="*/ 437320 h 537332"/>
                  <a:gd name="connsiteX5" fmla="*/ 96985 w 609600"/>
                  <a:gd name="connsiteY5" fmla="*/ 271622 h 537332"/>
                  <a:gd name="connsiteX6" fmla="*/ 0 w 609600"/>
                  <a:gd name="connsiteY6" fmla="*/ 0 h 537332"/>
                  <a:gd name="connsiteX0" fmla="*/ 252413 w 583407"/>
                  <a:gd name="connsiteY0" fmla="*/ 19050 h 537332"/>
                  <a:gd name="connsiteX1" fmla="*/ 583407 w 583407"/>
                  <a:gd name="connsiteY1" fmla="*/ 0 h 537332"/>
                  <a:gd name="connsiteX2" fmla="*/ 583407 w 583407"/>
                  <a:gd name="connsiteY2" fmla="*/ 537332 h 537332"/>
                  <a:gd name="connsiteX3" fmla="*/ 137466 w 583407"/>
                  <a:gd name="connsiteY3" fmla="*/ 424023 h 537332"/>
                  <a:gd name="connsiteX4" fmla="*/ 0 w 583407"/>
                  <a:gd name="connsiteY4" fmla="*/ 437320 h 537332"/>
                  <a:gd name="connsiteX5" fmla="*/ 70792 w 583407"/>
                  <a:gd name="connsiteY5" fmla="*/ 271622 h 537332"/>
                  <a:gd name="connsiteX6" fmla="*/ 252413 w 583407"/>
                  <a:gd name="connsiteY6" fmla="*/ 19050 h 537332"/>
                  <a:gd name="connsiteX0" fmla="*/ 252413 w 583407"/>
                  <a:gd name="connsiteY0" fmla="*/ 0 h 518282"/>
                  <a:gd name="connsiteX1" fmla="*/ 519113 w 583407"/>
                  <a:gd name="connsiteY1" fmla="*/ 211932 h 518282"/>
                  <a:gd name="connsiteX2" fmla="*/ 583407 w 583407"/>
                  <a:gd name="connsiteY2" fmla="*/ 518282 h 518282"/>
                  <a:gd name="connsiteX3" fmla="*/ 137466 w 583407"/>
                  <a:gd name="connsiteY3" fmla="*/ 404973 h 518282"/>
                  <a:gd name="connsiteX4" fmla="*/ 0 w 583407"/>
                  <a:gd name="connsiteY4" fmla="*/ 418270 h 518282"/>
                  <a:gd name="connsiteX5" fmla="*/ 70792 w 583407"/>
                  <a:gd name="connsiteY5" fmla="*/ 252572 h 518282"/>
                  <a:gd name="connsiteX6" fmla="*/ 252413 w 583407"/>
                  <a:gd name="connsiteY6" fmla="*/ 0 h 518282"/>
                  <a:gd name="connsiteX0" fmla="*/ 252413 w 578644"/>
                  <a:gd name="connsiteY0" fmla="*/ 0 h 418270"/>
                  <a:gd name="connsiteX1" fmla="*/ 519113 w 578644"/>
                  <a:gd name="connsiteY1" fmla="*/ 211932 h 418270"/>
                  <a:gd name="connsiteX2" fmla="*/ 578644 w 578644"/>
                  <a:gd name="connsiteY2" fmla="*/ 418270 h 418270"/>
                  <a:gd name="connsiteX3" fmla="*/ 137466 w 578644"/>
                  <a:gd name="connsiteY3" fmla="*/ 404973 h 418270"/>
                  <a:gd name="connsiteX4" fmla="*/ 0 w 578644"/>
                  <a:gd name="connsiteY4" fmla="*/ 418270 h 418270"/>
                  <a:gd name="connsiteX5" fmla="*/ 70792 w 578644"/>
                  <a:gd name="connsiteY5" fmla="*/ 252572 h 418270"/>
                  <a:gd name="connsiteX6" fmla="*/ 252413 w 578644"/>
                  <a:gd name="connsiteY6" fmla="*/ 0 h 418270"/>
                  <a:gd name="connsiteX0" fmla="*/ 252413 w 578644"/>
                  <a:gd name="connsiteY0" fmla="*/ 0 h 418270"/>
                  <a:gd name="connsiteX1" fmla="*/ 519113 w 578644"/>
                  <a:gd name="connsiteY1" fmla="*/ 211932 h 418270"/>
                  <a:gd name="connsiteX2" fmla="*/ 578644 w 578644"/>
                  <a:gd name="connsiteY2" fmla="*/ 418270 h 418270"/>
                  <a:gd name="connsiteX3" fmla="*/ 389879 w 578644"/>
                  <a:gd name="connsiteY3" fmla="*/ 412116 h 418270"/>
                  <a:gd name="connsiteX4" fmla="*/ 137466 w 578644"/>
                  <a:gd name="connsiteY4" fmla="*/ 404973 h 418270"/>
                  <a:gd name="connsiteX5" fmla="*/ 0 w 578644"/>
                  <a:gd name="connsiteY5" fmla="*/ 418270 h 418270"/>
                  <a:gd name="connsiteX6" fmla="*/ 70792 w 578644"/>
                  <a:gd name="connsiteY6" fmla="*/ 252572 h 418270"/>
                  <a:gd name="connsiteX7" fmla="*/ 252413 w 578644"/>
                  <a:gd name="connsiteY7"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37466 w 578644"/>
                  <a:gd name="connsiteY4" fmla="*/ 404973 h 418270"/>
                  <a:gd name="connsiteX5" fmla="*/ 0 w 578644"/>
                  <a:gd name="connsiteY5" fmla="*/ 418270 h 418270"/>
                  <a:gd name="connsiteX6" fmla="*/ 70792 w 578644"/>
                  <a:gd name="connsiteY6" fmla="*/ 252572 h 418270"/>
                  <a:gd name="connsiteX7" fmla="*/ 252413 w 578644"/>
                  <a:gd name="connsiteY7"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213667 w 578644"/>
                  <a:gd name="connsiteY4" fmla="*/ 407354 h 418270"/>
                  <a:gd name="connsiteX5" fmla="*/ 137466 w 578644"/>
                  <a:gd name="connsiteY5" fmla="*/ 404973 h 418270"/>
                  <a:gd name="connsiteX6" fmla="*/ 0 w 578644"/>
                  <a:gd name="connsiteY6" fmla="*/ 418270 h 418270"/>
                  <a:gd name="connsiteX7" fmla="*/ 70792 w 578644"/>
                  <a:gd name="connsiteY7" fmla="*/ 252572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73173 w 578644"/>
                  <a:gd name="connsiteY4" fmla="*/ 250191 h 418270"/>
                  <a:gd name="connsiteX5" fmla="*/ 137466 w 578644"/>
                  <a:gd name="connsiteY5" fmla="*/ 404973 h 418270"/>
                  <a:gd name="connsiteX6" fmla="*/ 0 w 578644"/>
                  <a:gd name="connsiteY6" fmla="*/ 418270 h 418270"/>
                  <a:gd name="connsiteX7" fmla="*/ 70792 w 578644"/>
                  <a:gd name="connsiteY7" fmla="*/ 252572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73173 w 578644"/>
                  <a:gd name="connsiteY4" fmla="*/ 250191 h 418270"/>
                  <a:gd name="connsiteX5" fmla="*/ 137466 w 578644"/>
                  <a:gd name="connsiteY5" fmla="*/ 404973 h 418270"/>
                  <a:gd name="connsiteX6" fmla="*/ 0 w 578644"/>
                  <a:gd name="connsiteY6" fmla="*/ 418270 h 418270"/>
                  <a:gd name="connsiteX7" fmla="*/ 56504 w 578644"/>
                  <a:gd name="connsiteY7" fmla="*/ 245428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80316 w 578644"/>
                  <a:gd name="connsiteY4" fmla="*/ 238285 h 418270"/>
                  <a:gd name="connsiteX5" fmla="*/ 137466 w 578644"/>
                  <a:gd name="connsiteY5" fmla="*/ 404973 h 418270"/>
                  <a:gd name="connsiteX6" fmla="*/ 0 w 578644"/>
                  <a:gd name="connsiteY6" fmla="*/ 418270 h 418270"/>
                  <a:gd name="connsiteX7" fmla="*/ 56504 w 578644"/>
                  <a:gd name="connsiteY7" fmla="*/ 245428 h 418270"/>
                  <a:gd name="connsiteX8" fmla="*/ 252413 w 578644"/>
                  <a:gd name="connsiteY8"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87473 w 578644"/>
                  <a:gd name="connsiteY4" fmla="*/ 288291 h 418270"/>
                  <a:gd name="connsiteX5" fmla="*/ 80316 w 578644"/>
                  <a:gd name="connsiteY5" fmla="*/ 238285 h 418270"/>
                  <a:gd name="connsiteX6" fmla="*/ 137466 w 578644"/>
                  <a:gd name="connsiteY6" fmla="*/ 404973 h 418270"/>
                  <a:gd name="connsiteX7" fmla="*/ 0 w 578644"/>
                  <a:gd name="connsiteY7" fmla="*/ 418270 h 418270"/>
                  <a:gd name="connsiteX8" fmla="*/ 56504 w 578644"/>
                  <a:gd name="connsiteY8" fmla="*/ 245428 h 418270"/>
                  <a:gd name="connsiteX9" fmla="*/ 252413 w 578644"/>
                  <a:gd name="connsiteY9"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156517 w 578644"/>
                  <a:gd name="connsiteY4" fmla="*/ 152560 h 418270"/>
                  <a:gd name="connsiteX5" fmla="*/ 80316 w 578644"/>
                  <a:gd name="connsiteY5" fmla="*/ 238285 h 418270"/>
                  <a:gd name="connsiteX6" fmla="*/ 137466 w 578644"/>
                  <a:gd name="connsiteY6" fmla="*/ 404973 h 418270"/>
                  <a:gd name="connsiteX7" fmla="*/ 0 w 578644"/>
                  <a:gd name="connsiteY7" fmla="*/ 418270 h 418270"/>
                  <a:gd name="connsiteX8" fmla="*/ 56504 w 578644"/>
                  <a:gd name="connsiteY8" fmla="*/ 245428 h 418270"/>
                  <a:gd name="connsiteX9" fmla="*/ 252413 w 578644"/>
                  <a:gd name="connsiteY9"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299392 w 578644"/>
                  <a:gd name="connsiteY4" fmla="*/ 269241 h 418270"/>
                  <a:gd name="connsiteX5" fmla="*/ 156517 w 578644"/>
                  <a:gd name="connsiteY5" fmla="*/ 152560 h 418270"/>
                  <a:gd name="connsiteX6" fmla="*/ 80316 w 578644"/>
                  <a:gd name="connsiteY6" fmla="*/ 238285 h 418270"/>
                  <a:gd name="connsiteX7" fmla="*/ 137466 w 578644"/>
                  <a:gd name="connsiteY7" fmla="*/ 404973 h 418270"/>
                  <a:gd name="connsiteX8" fmla="*/ 0 w 578644"/>
                  <a:gd name="connsiteY8" fmla="*/ 418270 h 418270"/>
                  <a:gd name="connsiteX9" fmla="*/ 56504 w 578644"/>
                  <a:gd name="connsiteY9" fmla="*/ 245428 h 418270"/>
                  <a:gd name="connsiteX10" fmla="*/ 252413 w 578644"/>
                  <a:gd name="connsiteY10"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13692 w 578644"/>
                  <a:gd name="connsiteY4" fmla="*/ 154941 h 418270"/>
                  <a:gd name="connsiteX5" fmla="*/ 156517 w 578644"/>
                  <a:gd name="connsiteY5" fmla="*/ 152560 h 418270"/>
                  <a:gd name="connsiteX6" fmla="*/ 80316 w 578644"/>
                  <a:gd name="connsiteY6" fmla="*/ 238285 h 418270"/>
                  <a:gd name="connsiteX7" fmla="*/ 137466 w 578644"/>
                  <a:gd name="connsiteY7" fmla="*/ 404973 h 418270"/>
                  <a:gd name="connsiteX8" fmla="*/ 0 w 578644"/>
                  <a:gd name="connsiteY8" fmla="*/ 418270 h 418270"/>
                  <a:gd name="connsiteX9" fmla="*/ 56504 w 578644"/>
                  <a:gd name="connsiteY9" fmla="*/ 245428 h 418270"/>
                  <a:gd name="connsiteX10" fmla="*/ 252413 w 578644"/>
                  <a:gd name="connsiteY10"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35123 w 578644"/>
                  <a:gd name="connsiteY4" fmla="*/ 271622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52413 w 578644"/>
                  <a:gd name="connsiteY0" fmla="*/ 0 h 418270"/>
                  <a:gd name="connsiteX1" fmla="*/ 519113 w 578644"/>
                  <a:gd name="connsiteY1" fmla="*/ 211932 h 418270"/>
                  <a:gd name="connsiteX2" fmla="*/ 578644 w 578644"/>
                  <a:gd name="connsiteY2" fmla="*/ 418270 h 418270"/>
                  <a:gd name="connsiteX3" fmla="*/ 456554 w 578644"/>
                  <a:gd name="connsiteY3" fmla="*/ 407353 h 418270"/>
                  <a:gd name="connsiteX4" fmla="*/ 497036 w 578644"/>
                  <a:gd name="connsiteY4" fmla="*/ 235903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52413 w 578644"/>
                  <a:gd name="connsiteY0" fmla="*/ 0 h 418270"/>
                  <a:gd name="connsiteX1" fmla="*/ 519113 w 578644"/>
                  <a:gd name="connsiteY1" fmla="*/ 211932 h 418270"/>
                  <a:gd name="connsiteX2" fmla="*/ 578644 w 578644"/>
                  <a:gd name="connsiteY2" fmla="*/ 418270 h 418270"/>
                  <a:gd name="connsiteX3" fmla="*/ 435123 w 578644"/>
                  <a:gd name="connsiteY3" fmla="*/ 409735 h 418270"/>
                  <a:gd name="connsiteX4" fmla="*/ 497036 w 578644"/>
                  <a:gd name="connsiteY4" fmla="*/ 235903 h 418270"/>
                  <a:gd name="connsiteX5" fmla="*/ 413692 w 578644"/>
                  <a:gd name="connsiteY5" fmla="*/ 154941 h 418270"/>
                  <a:gd name="connsiteX6" fmla="*/ 156517 w 578644"/>
                  <a:gd name="connsiteY6" fmla="*/ 152560 h 418270"/>
                  <a:gd name="connsiteX7" fmla="*/ 80316 w 578644"/>
                  <a:gd name="connsiteY7" fmla="*/ 238285 h 418270"/>
                  <a:gd name="connsiteX8" fmla="*/ 137466 w 578644"/>
                  <a:gd name="connsiteY8" fmla="*/ 404973 h 418270"/>
                  <a:gd name="connsiteX9" fmla="*/ 0 w 578644"/>
                  <a:gd name="connsiteY9" fmla="*/ 418270 h 418270"/>
                  <a:gd name="connsiteX10" fmla="*/ 56504 w 578644"/>
                  <a:gd name="connsiteY10" fmla="*/ 245428 h 418270"/>
                  <a:gd name="connsiteX11" fmla="*/ 252413 w 578644"/>
                  <a:gd name="connsiteY11" fmla="*/ 0 h 418270"/>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472 h 433030"/>
                  <a:gd name="connsiteX1" fmla="*/ 519113 w 578644"/>
                  <a:gd name="connsiteY1" fmla="*/ 226692 h 433030"/>
                  <a:gd name="connsiteX2" fmla="*/ 578644 w 578644"/>
                  <a:gd name="connsiteY2" fmla="*/ 433030 h 433030"/>
                  <a:gd name="connsiteX3" fmla="*/ 435123 w 578644"/>
                  <a:gd name="connsiteY3" fmla="*/ 424495 h 433030"/>
                  <a:gd name="connsiteX4" fmla="*/ 497036 w 578644"/>
                  <a:gd name="connsiteY4" fmla="*/ 250663 h 433030"/>
                  <a:gd name="connsiteX5" fmla="*/ 413692 w 578644"/>
                  <a:gd name="connsiteY5" fmla="*/ 169701 h 433030"/>
                  <a:gd name="connsiteX6" fmla="*/ 156517 w 578644"/>
                  <a:gd name="connsiteY6" fmla="*/ 167320 h 433030"/>
                  <a:gd name="connsiteX7" fmla="*/ 80316 w 578644"/>
                  <a:gd name="connsiteY7" fmla="*/ 253045 h 433030"/>
                  <a:gd name="connsiteX8" fmla="*/ 137466 w 578644"/>
                  <a:gd name="connsiteY8" fmla="*/ 419733 h 433030"/>
                  <a:gd name="connsiteX9" fmla="*/ 0 w 578644"/>
                  <a:gd name="connsiteY9" fmla="*/ 433030 h 433030"/>
                  <a:gd name="connsiteX10" fmla="*/ 56504 w 578644"/>
                  <a:gd name="connsiteY10" fmla="*/ 260188 h 433030"/>
                  <a:gd name="connsiteX11" fmla="*/ 264319 w 578644"/>
                  <a:gd name="connsiteY11" fmla="*/ 472 h 433030"/>
                  <a:gd name="connsiteX0" fmla="*/ 264319 w 578644"/>
                  <a:gd name="connsiteY0" fmla="*/ 500 h 433058"/>
                  <a:gd name="connsiteX1" fmla="*/ 519113 w 578644"/>
                  <a:gd name="connsiteY1" fmla="*/ 226720 h 433058"/>
                  <a:gd name="connsiteX2" fmla="*/ 578644 w 578644"/>
                  <a:gd name="connsiteY2" fmla="*/ 433058 h 433058"/>
                  <a:gd name="connsiteX3" fmla="*/ 435123 w 578644"/>
                  <a:gd name="connsiteY3" fmla="*/ 424523 h 433058"/>
                  <a:gd name="connsiteX4" fmla="*/ 497036 w 578644"/>
                  <a:gd name="connsiteY4" fmla="*/ 250691 h 433058"/>
                  <a:gd name="connsiteX5" fmla="*/ 413692 w 578644"/>
                  <a:gd name="connsiteY5" fmla="*/ 169729 h 433058"/>
                  <a:gd name="connsiteX6" fmla="*/ 156517 w 578644"/>
                  <a:gd name="connsiteY6" fmla="*/ 167348 h 433058"/>
                  <a:gd name="connsiteX7" fmla="*/ 80316 w 578644"/>
                  <a:gd name="connsiteY7" fmla="*/ 253073 h 433058"/>
                  <a:gd name="connsiteX8" fmla="*/ 137466 w 578644"/>
                  <a:gd name="connsiteY8" fmla="*/ 419761 h 433058"/>
                  <a:gd name="connsiteX9" fmla="*/ 0 w 578644"/>
                  <a:gd name="connsiteY9" fmla="*/ 433058 h 433058"/>
                  <a:gd name="connsiteX10" fmla="*/ 56504 w 578644"/>
                  <a:gd name="connsiteY10" fmla="*/ 260216 h 433058"/>
                  <a:gd name="connsiteX11" fmla="*/ 264319 w 578644"/>
                  <a:gd name="connsiteY11" fmla="*/ 500 h 433058"/>
                  <a:gd name="connsiteX0" fmla="*/ 264319 w 578644"/>
                  <a:gd name="connsiteY0" fmla="*/ 4 h 432562"/>
                  <a:gd name="connsiteX1" fmla="*/ 519113 w 578644"/>
                  <a:gd name="connsiteY1" fmla="*/ 226224 h 432562"/>
                  <a:gd name="connsiteX2" fmla="*/ 578644 w 578644"/>
                  <a:gd name="connsiteY2" fmla="*/ 432562 h 432562"/>
                  <a:gd name="connsiteX3" fmla="*/ 435123 w 578644"/>
                  <a:gd name="connsiteY3" fmla="*/ 424027 h 432562"/>
                  <a:gd name="connsiteX4" fmla="*/ 497036 w 578644"/>
                  <a:gd name="connsiteY4" fmla="*/ 250195 h 432562"/>
                  <a:gd name="connsiteX5" fmla="*/ 413692 w 578644"/>
                  <a:gd name="connsiteY5" fmla="*/ 169233 h 432562"/>
                  <a:gd name="connsiteX6" fmla="*/ 156517 w 578644"/>
                  <a:gd name="connsiteY6" fmla="*/ 166852 h 432562"/>
                  <a:gd name="connsiteX7" fmla="*/ 80316 w 578644"/>
                  <a:gd name="connsiteY7" fmla="*/ 252577 h 432562"/>
                  <a:gd name="connsiteX8" fmla="*/ 137466 w 578644"/>
                  <a:gd name="connsiteY8" fmla="*/ 419265 h 432562"/>
                  <a:gd name="connsiteX9" fmla="*/ 0 w 578644"/>
                  <a:gd name="connsiteY9" fmla="*/ 432562 h 432562"/>
                  <a:gd name="connsiteX10" fmla="*/ 56504 w 578644"/>
                  <a:gd name="connsiteY10" fmla="*/ 259720 h 432562"/>
                  <a:gd name="connsiteX11" fmla="*/ 264319 w 578644"/>
                  <a:gd name="connsiteY11" fmla="*/ 4 h 432562"/>
                  <a:gd name="connsiteX0" fmla="*/ 264319 w 578644"/>
                  <a:gd name="connsiteY0" fmla="*/ 4 h 432562"/>
                  <a:gd name="connsiteX1" fmla="*/ 519113 w 578644"/>
                  <a:gd name="connsiteY1" fmla="*/ 226224 h 432562"/>
                  <a:gd name="connsiteX2" fmla="*/ 578644 w 578644"/>
                  <a:gd name="connsiteY2" fmla="*/ 432562 h 432562"/>
                  <a:gd name="connsiteX3" fmla="*/ 435123 w 578644"/>
                  <a:gd name="connsiteY3" fmla="*/ 424027 h 432562"/>
                  <a:gd name="connsiteX4" fmla="*/ 497036 w 578644"/>
                  <a:gd name="connsiteY4" fmla="*/ 250195 h 432562"/>
                  <a:gd name="connsiteX5" fmla="*/ 413692 w 578644"/>
                  <a:gd name="connsiteY5" fmla="*/ 169233 h 432562"/>
                  <a:gd name="connsiteX6" fmla="*/ 156517 w 578644"/>
                  <a:gd name="connsiteY6" fmla="*/ 166852 h 432562"/>
                  <a:gd name="connsiteX7" fmla="*/ 80316 w 578644"/>
                  <a:gd name="connsiteY7" fmla="*/ 252577 h 432562"/>
                  <a:gd name="connsiteX8" fmla="*/ 137466 w 578644"/>
                  <a:gd name="connsiteY8" fmla="*/ 419265 h 432562"/>
                  <a:gd name="connsiteX9" fmla="*/ 0 w 578644"/>
                  <a:gd name="connsiteY9" fmla="*/ 432562 h 432562"/>
                  <a:gd name="connsiteX10" fmla="*/ 56504 w 578644"/>
                  <a:gd name="connsiteY10" fmla="*/ 259720 h 432562"/>
                  <a:gd name="connsiteX11" fmla="*/ 264319 w 578644"/>
                  <a:gd name="connsiteY11" fmla="*/ 4 h 432562"/>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32558"/>
                  <a:gd name="connsiteX1" fmla="*/ 519113 w 578644"/>
                  <a:gd name="connsiteY1" fmla="*/ 226220 h 432558"/>
                  <a:gd name="connsiteX2" fmla="*/ 578644 w 578644"/>
                  <a:gd name="connsiteY2" fmla="*/ 432558 h 432558"/>
                  <a:gd name="connsiteX3" fmla="*/ 435123 w 578644"/>
                  <a:gd name="connsiteY3" fmla="*/ 424023 h 432558"/>
                  <a:gd name="connsiteX4" fmla="*/ 497036 w 578644"/>
                  <a:gd name="connsiteY4" fmla="*/ 250191 h 432558"/>
                  <a:gd name="connsiteX5" fmla="*/ 413692 w 578644"/>
                  <a:gd name="connsiteY5" fmla="*/ 169229 h 432558"/>
                  <a:gd name="connsiteX6" fmla="*/ 156517 w 578644"/>
                  <a:gd name="connsiteY6" fmla="*/ 166848 h 432558"/>
                  <a:gd name="connsiteX7" fmla="*/ 80316 w 578644"/>
                  <a:gd name="connsiteY7" fmla="*/ 252573 h 432558"/>
                  <a:gd name="connsiteX8" fmla="*/ 137466 w 578644"/>
                  <a:gd name="connsiteY8" fmla="*/ 419261 h 432558"/>
                  <a:gd name="connsiteX9" fmla="*/ 0 w 578644"/>
                  <a:gd name="connsiteY9" fmla="*/ 432558 h 432558"/>
                  <a:gd name="connsiteX10" fmla="*/ 56504 w 578644"/>
                  <a:gd name="connsiteY10" fmla="*/ 259716 h 432558"/>
                  <a:gd name="connsiteX11" fmla="*/ 264319 w 578644"/>
                  <a:gd name="connsiteY11" fmla="*/ 0 h 432558"/>
                  <a:gd name="connsiteX0" fmla="*/ 264319 w 578644"/>
                  <a:gd name="connsiteY0" fmla="*/ 0 h 444390"/>
                  <a:gd name="connsiteX1" fmla="*/ 519113 w 578644"/>
                  <a:gd name="connsiteY1" fmla="*/ 226220 h 444390"/>
                  <a:gd name="connsiteX2" fmla="*/ 578644 w 578644"/>
                  <a:gd name="connsiteY2" fmla="*/ 432558 h 444390"/>
                  <a:gd name="connsiteX3" fmla="*/ 435123 w 578644"/>
                  <a:gd name="connsiteY3" fmla="*/ 424023 h 444390"/>
                  <a:gd name="connsiteX4" fmla="*/ 497036 w 578644"/>
                  <a:gd name="connsiteY4" fmla="*/ 250191 h 444390"/>
                  <a:gd name="connsiteX5" fmla="*/ 413692 w 578644"/>
                  <a:gd name="connsiteY5" fmla="*/ 169229 h 444390"/>
                  <a:gd name="connsiteX6" fmla="*/ 156517 w 578644"/>
                  <a:gd name="connsiteY6" fmla="*/ 166848 h 444390"/>
                  <a:gd name="connsiteX7" fmla="*/ 80316 w 578644"/>
                  <a:gd name="connsiteY7" fmla="*/ 252573 h 444390"/>
                  <a:gd name="connsiteX8" fmla="*/ 137466 w 578644"/>
                  <a:gd name="connsiteY8" fmla="*/ 419261 h 444390"/>
                  <a:gd name="connsiteX9" fmla="*/ 0 w 578644"/>
                  <a:gd name="connsiteY9" fmla="*/ 432558 h 444390"/>
                  <a:gd name="connsiteX10" fmla="*/ 56504 w 578644"/>
                  <a:gd name="connsiteY10" fmla="*/ 259716 h 444390"/>
                  <a:gd name="connsiteX11" fmla="*/ 264319 w 578644"/>
                  <a:gd name="connsiteY11" fmla="*/ 0 h 444390"/>
                  <a:gd name="connsiteX0" fmla="*/ 264319 w 578644"/>
                  <a:gd name="connsiteY0" fmla="*/ 0 h 455511"/>
                  <a:gd name="connsiteX1" fmla="*/ 519113 w 578644"/>
                  <a:gd name="connsiteY1" fmla="*/ 226220 h 455511"/>
                  <a:gd name="connsiteX2" fmla="*/ 578644 w 578644"/>
                  <a:gd name="connsiteY2" fmla="*/ 432558 h 455511"/>
                  <a:gd name="connsiteX3" fmla="*/ 435123 w 578644"/>
                  <a:gd name="connsiteY3" fmla="*/ 424023 h 455511"/>
                  <a:gd name="connsiteX4" fmla="*/ 497036 w 578644"/>
                  <a:gd name="connsiteY4" fmla="*/ 250191 h 455511"/>
                  <a:gd name="connsiteX5" fmla="*/ 413692 w 578644"/>
                  <a:gd name="connsiteY5" fmla="*/ 169229 h 455511"/>
                  <a:gd name="connsiteX6" fmla="*/ 156517 w 578644"/>
                  <a:gd name="connsiteY6" fmla="*/ 166848 h 455511"/>
                  <a:gd name="connsiteX7" fmla="*/ 80316 w 578644"/>
                  <a:gd name="connsiteY7" fmla="*/ 252573 h 455511"/>
                  <a:gd name="connsiteX8" fmla="*/ 137466 w 578644"/>
                  <a:gd name="connsiteY8" fmla="*/ 419261 h 455511"/>
                  <a:gd name="connsiteX9" fmla="*/ 0 w 578644"/>
                  <a:gd name="connsiteY9" fmla="*/ 432558 h 455511"/>
                  <a:gd name="connsiteX10" fmla="*/ 56504 w 578644"/>
                  <a:gd name="connsiteY10" fmla="*/ 259716 h 455511"/>
                  <a:gd name="connsiteX11" fmla="*/ 264319 w 578644"/>
                  <a:gd name="connsiteY11" fmla="*/ 0 h 455511"/>
                  <a:gd name="connsiteX0" fmla="*/ 269082 w 583407"/>
                  <a:gd name="connsiteY0" fmla="*/ 0 h 454227"/>
                  <a:gd name="connsiteX1" fmla="*/ 523876 w 583407"/>
                  <a:gd name="connsiteY1" fmla="*/ 226220 h 454227"/>
                  <a:gd name="connsiteX2" fmla="*/ 583407 w 583407"/>
                  <a:gd name="connsiteY2" fmla="*/ 432558 h 454227"/>
                  <a:gd name="connsiteX3" fmla="*/ 439886 w 583407"/>
                  <a:gd name="connsiteY3" fmla="*/ 424023 h 454227"/>
                  <a:gd name="connsiteX4" fmla="*/ 501799 w 583407"/>
                  <a:gd name="connsiteY4" fmla="*/ 250191 h 454227"/>
                  <a:gd name="connsiteX5" fmla="*/ 418455 w 583407"/>
                  <a:gd name="connsiteY5" fmla="*/ 169229 h 454227"/>
                  <a:gd name="connsiteX6" fmla="*/ 161280 w 583407"/>
                  <a:gd name="connsiteY6" fmla="*/ 166848 h 454227"/>
                  <a:gd name="connsiteX7" fmla="*/ 85079 w 583407"/>
                  <a:gd name="connsiteY7" fmla="*/ 252573 h 454227"/>
                  <a:gd name="connsiteX8" fmla="*/ 142229 w 583407"/>
                  <a:gd name="connsiteY8" fmla="*/ 419261 h 454227"/>
                  <a:gd name="connsiteX9" fmla="*/ 0 w 583407"/>
                  <a:gd name="connsiteY9" fmla="*/ 430177 h 454227"/>
                  <a:gd name="connsiteX10" fmla="*/ 61267 w 583407"/>
                  <a:gd name="connsiteY10" fmla="*/ 259716 h 454227"/>
                  <a:gd name="connsiteX11" fmla="*/ 269082 w 583407"/>
                  <a:gd name="connsiteY11" fmla="*/ 0 h 454227"/>
                  <a:gd name="connsiteX0" fmla="*/ 269082 w 583407"/>
                  <a:gd name="connsiteY0" fmla="*/ 0 h 454227"/>
                  <a:gd name="connsiteX1" fmla="*/ 523876 w 583407"/>
                  <a:gd name="connsiteY1" fmla="*/ 226220 h 454227"/>
                  <a:gd name="connsiteX2" fmla="*/ 583407 w 583407"/>
                  <a:gd name="connsiteY2" fmla="*/ 432558 h 454227"/>
                  <a:gd name="connsiteX3" fmla="*/ 439886 w 583407"/>
                  <a:gd name="connsiteY3" fmla="*/ 424023 h 454227"/>
                  <a:gd name="connsiteX4" fmla="*/ 501799 w 583407"/>
                  <a:gd name="connsiteY4" fmla="*/ 250191 h 454227"/>
                  <a:gd name="connsiteX5" fmla="*/ 418455 w 583407"/>
                  <a:gd name="connsiteY5" fmla="*/ 169229 h 454227"/>
                  <a:gd name="connsiteX6" fmla="*/ 161280 w 583407"/>
                  <a:gd name="connsiteY6" fmla="*/ 166848 h 454227"/>
                  <a:gd name="connsiteX7" fmla="*/ 85079 w 583407"/>
                  <a:gd name="connsiteY7" fmla="*/ 252573 h 454227"/>
                  <a:gd name="connsiteX8" fmla="*/ 142229 w 583407"/>
                  <a:gd name="connsiteY8" fmla="*/ 419261 h 454227"/>
                  <a:gd name="connsiteX9" fmla="*/ 0 w 583407"/>
                  <a:gd name="connsiteY9" fmla="*/ 430177 h 454227"/>
                  <a:gd name="connsiteX10" fmla="*/ 61267 w 583407"/>
                  <a:gd name="connsiteY10" fmla="*/ 259716 h 454227"/>
                  <a:gd name="connsiteX11" fmla="*/ 269082 w 583407"/>
                  <a:gd name="connsiteY11" fmla="*/ 0 h 454227"/>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3130"/>
                  <a:gd name="connsiteX1" fmla="*/ 523876 w 583407"/>
                  <a:gd name="connsiteY1" fmla="*/ 226220 h 453130"/>
                  <a:gd name="connsiteX2" fmla="*/ 583407 w 583407"/>
                  <a:gd name="connsiteY2" fmla="*/ 432558 h 453130"/>
                  <a:gd name="connsiteX3" fmla="*/ 439886 w 583407"/>
                  <a:gd name="connsiteY3" fmla="*/ 424023 h 453130"/>
                  <a:gd name="connsiteX4" fmla="*/ 501799 w 583407"/>
                  <a:gd name="connsiteY4" fmla="*/ 250191 h 453130"/>
                  <a:gd name="connsiteX5" fmla="*/ 418455 w 583407"/>
                  <a:gd name="connsiteY5" fmla="*/ 169229 h 453130"/>
                  <a:gd name="connsiteX6" fmla="*/ 161280 w 583407"/>
                  <a:gd name="connsiteY6" fmla="*/ 166848 h 453130"/>
                  <a:gd name="connsiteX7" fmla="*/ 85079 w 583407"/>
                  <a:gd name="connsiteY7" fmla="*/ 252573 h 453130"/>
                  <a:gd name="connsiteX8" fmla="*/ 151754 w 583407"/>
                  <a:gd name="connsiteY8" fmla="*/ 416880 h 453130"/>
                  <a:gd name="connsiteX9" fmla="*/ 0 w 583407"/>
                  <a:gd name="connsiteY9" fmla="*/ 430177 h 453130"/>
                  <a:gd name="connsiteX10" fmla="*/ 61267 w 583407"/>
                  <a:gd name="connsiteY10" fmla="*/ 259716 h 453130"/>
                  <a:gd name="connsiteX11" fmla="*/ 269082 w 583407"/>
                  <a:gd name="connsiteY11" fmla="*/ 0 h 453130"/>
                  <a:gd name="connsiteX0" fmla="*/ 269082 w 583407"/>
                  <a:gd name="connsiteY0" fmla="*/ 0 h 454898"/>
                  <a:gd name="connsiteX1" fmla="*/ 523876 w 583407"/>
                  <a:gd name="connsiteY1" fmla="*/ 226220 h 454898"/>
                  <a:gd name="connsiteX2" fmla="*/ 583407 w 583407"/>
                  <a:gd name="connsiteY2" fmla="*/ 432558 h 454898"/>
                  <a:gd name="connsiteX3" fmla="*/ 439886 w 583407"/>
                  <a:gd name="connsiteY3" fmla="*/ 424023 h 454898"/>
                  <a:gd name="connsiteX4" fmla="*/ 501799 w 583407"/>
                  <a:gd name="connsiteY4" fmla="*/ 250191 h 454898"/>
                  <a:gd name="connsiteX5" fmla="*/ 418455 w 583407"/>
                  <a:gd name="connsiteY5" fmla="*/ 169229 h 454898"/>
                  <a:gd name="connsiteX6" fmla="*/ 161280 w 583407"/>
                  <a:gd name="connsiteY6" fmla="*/ 166848 h 454898"/>
                  <a:gd name="connsiteX7" fmla="*/ 85079 w 583407"/>
                  <a:gd name="connsiteY7" fmla="*/ 252573 h 454898"/>
                  <a:gd name="connsiteX8" fmla="*/ 151754 w 583407"/>
                  <a:gd name="connsiteY8" fmla="*/ 416880 h 454898"/>
                  <a:gd name="connsiteX9" fmla="*/ 0 w 583407"/>
                  <a:gd name="connsiteY9" fmla="*/ 430177 h 454898"/>
                  <a:gd name="connsiteX10" fmla="*/ 61267 w 583407"/>
                  <a:gd name="connsiteY10" fmla="*/ 259716 h 454898"/>
                  <a:gd name="connsiteX11" fmla="*/ 269082 w 583407"/>
                  <a:gd name="connsiteY11" fmla="*/ 0 h 454898"/>
                  <a:gd name="connsiteX0" fmla="*/ 269082 w 583407"/>
                  <a:gd name="connsiteY0" fmla="*/ 0 h 454898"/>
                  <a:gd name="connsiteX1" fmla="*/ 523876 w 583407"/>
                  <a:gd name="connsiteY1" fmla="*/ 226220 h 454898"/>
                  <a:gd name="connsiteX2" fmla="*/ 583407 w 583407"/>
                  <a:gd name="connsiteY2" fmla="*/ 432558 h 454898"/>
                  <a:gd name="connsiteX3" fmla="*/ 439886 w 583407"/>
                  <a:gd name="connsiteY3" fmla="*/ 424023 h 454898"/>
                  <a:gd name="connsiteX4" fmla="*/ 501799 w 583407"/>
                  <a:gd name="connsiteY4" fmla="*/ 250191 h 454898"/>
                  <a:gd name="connsiteX5" fmla="*/ 418455 w 583407"/>
                  <a:gd name="connsiteY5" fmla="*/ 169229 h 454898"/>
                  <a:gd name="connsiteX6" fmla="*/ 161280 w 583407"/>
                  <a:gd name="connsiteY6" fmla="*/ 166848 h 454898"/>
                  <a:gd name="connsiteX7" fmla="*/ 85079 w 583407"/>
                  <a:gd name="connsiteY7" fmla="*/ 252573 h 454898"/>
                  <a:gd name="connsiteX8" fmla="*/ 151754 w 583407"/>
                  <a:gd name="connsiteY8" fmla="*/ 416880 h 454898"/>
                  <a:gd name="connsiteX9" fmla="*/ 0 w 583407"/>
                  <a:gd name="connsiteY9" fmla="*/ 430177 h 454898"/>
                  <a:gd name="connsiteX10" fmla="*/ 61267 w 583407"/>
                  <a:gd name="connsiteY10" fmla="*/ 259716 h 454898"/>
                  <a:gd name="connsiteX11" fmla="*/ 269082 w 583407"/>
                  <a:gd name="connsiteY11" fmla="*/ 0 h 454898"/>
                  <a:gd name="connsiteX0" fmla="*/ 269082 w 585788"/>
                  <a:gd name="connsiteY0" fmla="*/ 0 h 453130"/>
                  <a:gd name="connsiteX1" fmla="*/ 523876 w 585788"/>
                  <a:gd name="connsiteY1" fmla="*/ 226220 h 453130"/>
                  <a:gd name="connsiteX2" fmla="*/ 585788 w 585788"/>
                  <a:gd name="connsiteY2" fmla="*/ 420652 h 453130"/>
                  <a:gd name="connsiteX3" fmla="*/ 439886 w 585788"/>
                  <a:gd name="connsiteY3" fmla="*/ 424023 h 453130"/>
                  <a:gd name="connsiteX4" fmla="*/ 501799 w 585788"/>
                  <a:gd name="connsiteY4" fmla="*/ 250191 h 453130"/>
                  <a:gd name="connsiteX5" fmla="*/ 418455 w 585788"/>
                  <a:gd name="connsiteY5" fmla="*/ 169229 h 453130"/>
                  <a:gd name="connsiteX6" fmla="*/ 161280 w 585788"/>
                  <a:gd name="connsiteY6" fmla="*/ 166848 h 453130"/>
                  <a:gd name="connsiteX7" fmla="*/ 85079 w 585788"/>
                  <a:gd name="connsiteY7" fmla="*/ 252573 h 453130"/>
                  <a:gd name="connsiteX8" fmla="*/ 151754 w 585788"/>
                  <a:gd name="connsiteY8" fmla="*/ 416880 h 453130"/>
                  <a:gd name="connsiteX9" fmla="*/ 0 w 585788"/>
                  <a:gd name="connsiteY9" fmla="*/ 430177 h 453130"/>
                  <a:gd name="connsiteX10" fmla="*/ 61267 w 585788"/>
                  <a:gd name="connsiteY10" fmla="*/ 259716 h 453130"/>
                  <a:gd name="connsiteX11" fmla="*/ 269082 w 585788"/>
                  <a:gd name="connsiteY11" fmla="*/ 0 h 45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5788" h="453130">
                    <a:moveTo>
                      <a:pt x="269082" y="0"/>
                    </a:moveTo>
                    <a:cubicBezTo>
                      <a:pt x="439737" y="1588"/>
                      <a:pt x="515144" y="93663"/>
                      <a:pt x="523876" y="226220"/>
                    </a:cubicBezTo>
                    <a:cubicBezTo>
                      <a:pt x="543720" y="294999"/>
                      <a:pt x="454025" y="387592"/>
                      <a:pt x="585788" y="420652"/>
                    </a:cubicBezTo>
                    <a:cubicBezTo>
                      <a:pt x="518898" y="463051"/>
                      <a:pt x="485345" y="448300"/>
                      <a:pt x="439886" y="424023"/>
                    </a:cubicBezTo>
                    <a:cubicBezTo>
                      <a:pt x="470049" y="368461"/>
                      <a:pt x="504973" y="329566"/>
                      <a:pt x="501799" y="250191"/>
                    </a:cubicBezTo>
                    <a:cubicBezTo>
                      <a:pt x="474018" y="242254"/>
                      <a:pt x="436711" y="222410"/>
                      <a:pt x="418455" y="169229"/>
                    </a:cubicBezTo>
                    <a:cubicBezTo>
                      <a:pt x="342255" y="194629"/>
                      <a:pt x="244624" y="200980"/>
                      <a:pt x="161280" y="166848"/>
                    </a:cubicBezTo>
                    <a:cubicBezTo>
                      <a:pt x="145405" y="202567"/>
                      <a:pt x="141436" y="226379"/>
                      <a:pt x="85079" y="252573"/>
                    </a:cubicBezTo>
                    <a:cubicBezTo>
                      <a:pt x="104923" y="324010"/>
                      <a:pt x="108098" y="378780"/>
                      <a:pt x="151754" y="416880"/>
                    </a:cubicBezTo>
                    <a:cubicBezTo>
                      <a:pt x="115457" y="464174"/>
                      <a:pt x="52966" y="461463"/>
                      <a:pt x="0" y="430177"/>
                    </a:cubicBezTo>
                    <a:cubicBezTo>
                      <a:pt x="64080" y="403520"/>
                      <a:pt x="94819" y="436392"/>
                      <a:pt x="61267" y="259716"/>
                    </a:cubicBezTo>
                    <a:cubicBezTo>
                      <a:pt x="44814" y="146950"/>
                      <a:pt x="95035" y="27041"/>
                      <a:pt x="269082" y="0"/>
                    </a:cubicBezTo>
                    <a:close/>
                  </a:path>
                </a:pathLst>
              </a:custGeom>
              <a:gradFill flip="none" rotWithShape="1">
                <a:gsLst>
                  <a:gs pos="93000">
                    <a:schemeClr val="tx1">
                      <a:lumMod val="95000"/>
                      <a:lumOff val="5000"/>
                    </a:schemeClr>
                  </a:gs>
                  <a:gs pos="4000">
                    <a:schemeClr val="tx1">
                      <a:lumMod val="95000"/>
                      <a:lumOff val="5000"/>
                    </a:schemeClr>
                  </a:gs>
                  <a:gs pos="50000">
                    <a:schemeClr val="tx1">
                      <a:lumMod val="65000"/>
                      <a:lumOff val="35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1" name="Group 190"/>
              <p:cNvGrpSpPr/>
              <p:nvPr/>
            </p:nvGrpSpPr>
            <p:grpSpPr>
              <a:xfrm>
                <a:off x="2650321" y="619315"/>
                <a:ext cx="190983" cy="170741"/>
                <a:chOff x="2650325" y="619313"/>
                <a:chExt cx="190984" cy="170741"/>
              </a:xfrm>
              <a:solidFill>
                <a:schemeClr val="tx1">
                  <a:lumMod val="85000"/>
                  <a:lumOff val="15000"/>
                </a:schemeClr>
              </a:solidFill>
            </p:grpSpPr>
            <p:sp>
              <p:nvSpPr>
                <p:cNvPr id="193" name="Oval 192"/>
                <p:cNvSpPr/>
                <p:nvPr/>
              </p:nvSpPr>
              <p:spPr>
                <a:xfrm>
                  <a:off x="2795590" y="619313"/>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p:cNvSpPr/>
                <p:nvPr/>
              </p:nvSpPr>
              <p:spPr>
                <a:xfrm>
                  <a:off x="2650325" y="619329"/>
                  <a:ext cx="45719" cy="4571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Rounded Rectangle 194"/>
                <p:cNvSpPr/>
                <p:nvPr/>
              </p:nvSpPr>
              <p:spPr>
                <a:xfrm flipH="1" flipV="1">
                  <a:off x="2703186" y="766602"/>
                  <a:ext cx="84790" cy="2345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2" name="Rectangle 7"/>
              <p:cNvSpPr/>
              <p:nvPr/>
            </p:nvSpPr>
            <p:spPr>
              <a:xfrm>
                <a:off x="2609155" y="860969"/>
                <a:ext cx="266567" cy="149688"/>
              </a:xfrm>
              <a:custGeom>
                <a:avLst/>
                <a:gdLst>
                  <a:gd name="connsiteX0" fmla="*/ 0 w 234491"/>
                  <a:gd name="connsiteY0" fmla="*/ 0 h 144497"/>
                  <a:gd name="connsiteX1" fmla="*/ 234491 w 234491"/>
                  <a:gd name="connsiteY1" fmla="*/ 0 h 144497"/>
                  <a:gd name="connsiteX2" fmla="*/ 234491 w 234491"/>
                  <a:gd name="connsiteY2" fmla="*/ 144497 h 144497"/>
                  <a:gd name="connsiteX3" fmla="*/ 0 w 234491"/>
                  <a:gd name="connsiteY3" fmla="*/ 144497 h 144497"/>
                  <a:gd name="connsiteX4" fmla="*/ 0 w 234491"/>
                  <a:gd name="connsiteY4" fmla="*/ 0 h 144497"/>
                  <a:gd name="connsiteX0" fmla="*/ 0 w 234491"/>
                  <a:gd name="connsiteY0" fmla="*/ 0 h 144497"/>
                  <a:gd name="connsiteX1" fmla="*/ 215441 w 234491"/>
                  <a:gd name="connsiteY1" fmla="*/ 28575 h 144497"/>
                  <a:gd name="connsiteX2" fmla="*/ 234491 w 234491"/>
                  <a:gd name="connsiteY2" fmla="*/ 144497 h 144497"/>
                  <a:gd name="connsiteX3" fmla="*/ 0 w 234491"/>
                  <a:gd name="connsiteY3" fmla="*/ 144497 h 144497"/>
                  <a:gd name="connsiteX4" fmla="*/ 0 w 234491"/>
                  <a:gd name="connsiteY4" fmla="*/ 0 h 144497"/>
                  <a:gd name="connsiteX0" fmla="*/ 54768 w 234491"/>
                  <a:gd name="connsiteY0" fmla="*/ 2381 h 115922"/>
                  <a:gd name="connsiteX1" fmla="*/ 215441 w 234491"/>
                  <a:gd name="connsiteY1" fmla="*/ 0 h 115922"/>
                  <a:gd name="connsiteX2" fmla="*/ 234491 w 234491"/>
                  <a:gd name="connsiteY2" fmla="*/ 115922 h 115922"/>
                  <a:gd name="connsiteX3" fmla="*/ 0 w 234491"/>
                  <a:gd name="connsiteY3" fmla="*/ 115922 h 115922"/>
                  <a:gd name="connsiteX4" fmla="*/ 54768 w 234491"/>
                  <a:gd name="connsiteY4" fmla="*/ 2381 h 115922"/>
                  <a:gd name="connsiteX0" fmla="*/ 0 w 179723"/>
                  <a:gd name="connsiteY0" fmla="*/ 2381 h 115922"/>
                  <a:gd name="connsiteX1" fmla="*/ 160673 w 179723"/>
                  <a:gd name="connsiteY1" fmla="*/ 0 h 115922"/>
                  <a:gd name="connsiteX2" fmla="*/ 179723 w 179723"/>
                  <a:gd name="connsiteY2" fmla="*/ 115922 h 115922"/>
                  <a:gd name="connsiteX3" fmla="*/ 0 w 179723"/>
                  <a:gd name="connsiteY3" fmla="*/ 2381 h 115922"/>
                  <a:gd name="connsiteX0" fmla="*/ 0 w 160673"/>
                  <a:gd name="connsiteY0" fmla="*/ 2381 h 2381"/>
                  <a:gd name="connsiteX1" fmla="*/ 160673 w 160673"/>
                  <a:gd name="connsiteY1" fmla="*/ 0 h 2381"/>
                  <a:gd name="connsiteX2" fmla="*/ 0 w 160673"/>
                  <a:gd name="connsiteY2" fmla="*/ 2381 h 2381"/>
                  <a:gd name="connsiteX0" fmla="*/ 0 w 10000"/>
                  <a:gd name="connsiteY0" fmla="*/ 10000 h 202260"/>
                  <a:gd name="connsiteX1" fmla="*/ 10000 w 10000"/>
                  <a:gd name="connsiteY1" fmla="*/ 0 h 202260"/>
                  <a:gd name="connsiteX2" fmla="*/ 0 w 10000"/>
                  <a:gd name="connsiteY2" fmla="*/ 10000 h 202260"/>
                  <a:gd name="connsiteX0" fmla="*/ 0 w 10000"/>
                  <a:gd name="connsiteY0" fmla="*/ 108933 h 301193"/>
                  <a:gd name="connsiteX1" fmla="*/ 10000 w 10000"/>
                  <a:gd name="connsiteY1" fmla="*/ 98933 h 301193"/>
                  <a:gd name="connsiteX2" fmla="*/ 0 w 10000"/>
                  <a:gd name="connsiteY2" fmla="*/ 108933 h 301193"/>
                  <a:gd name="connsiteX0" fmla="*/ 0 w 10004"/>
                  <a:gd name="connsiteY0" fmla="*/ 108933 h 401470"/>
                  <a:gd name="connsiteX1" fmla="*/ 10000 w 10004"/>
                  <a:gd name="connsiteY1" fmla="*/ 98933 h 401470"/>
                  <a:gd name="connsiteX2" fmla="*/ 0 w 10004"/>
                  <a:gd name="connsiteY2" fmla="*/ 108933 h 401470"/>
                  <a:gd name="connsiteX0" fmla="*/ 0 w 10003"/>
                  <a:gd name="connsiteY0" fmla="*/ 108933 h 381823"/>
                  <a:gd name="connsiteX1" fmla="*/ 10000 w 10003"/>
                  <a:gd name="connsiteY1" fmla="*/ 98933 h 381823"/>
                  <a:gd name="connsiteX2" fmla="*/ 0 w 10003"/>
                  <a:gd name="connsiteY2" fmla="*/ 108933 h 381823"/>
                  <a:gd name="connsiteX0" fmla="*/ 0 w 10003"/>
                  <a:gd name="connsiteY0" fmla="*/ 15943 h 288833"/>
                  <a:gd name="connsiteX1" fmla="*/ 10000 w 10003"/>
                  <a:gd name="connsiteY1" fmla="*/ 5943 h 288833"/>
                  <a:gd name="connsiteX2" fmla="*/ 0 w 10003"/>
                  <a:gd name="connsiteY2" fmla="*/ 15943 h 288833"/>
                  <a:gd name="connsiteX0" fmla="*/ 0 w 11040"/>
                  <a:gd name="connsiteY0" fmla="*/ 81999 h 324192"/>
                  <a:gd name="connsiteX1" fmla="*/ 11037 w 11040"/>
                  <a:gd name="connsiteY1" fmla="*/ 1990 h 324192"/>
                  <a:gd name="connsiteX2" fmla="*/ 0 w 11040"/>
                  <a:gd name="connsiteY2" fmla="*/ 81999 h 324192"/>
                  <a:gd name="connsiteX0" fmla="*/ 0 w 13558"/>
                  <a:gd name="connsiteY0" fmla="*/ 832 h 288367"/>
                  <a:gd name="connsiteX1" fmla="*/ 13556 w 13558"/>
                  <a:gd name="connsiteY1" fmla="*/ 20831 h 288367"/>
                  <a:gd name="connsiteX2" fmla="*/ 0 w 13558"/>
                  <a:gd name="connsiteY2" fmla="*/ 832 h 288367"/>
                  <a:gd name="connsiteX0" fmla="*/ 0 w 14151"/>
                  <a:gd name="connsiteY0" fmla="*/ 15948 h 288833"/>
                  <a:gd name="connsiteX1" fmla="*/ 14149 w 14151"/>
                  <a:gd name="connsiteY1" fmla="*/ 5943 h 288833"/>
                  <a:gd name="connsiteX2" fmla="*/ 0 w 14151"/>
                  <a:gd name="connsiteY2" fmla="*/ 15948 h 288833"/>
                  <a:gd name="connsiteX0" fmla="*/ 0 w 14152"/>
                  <a:gd name="connsiteY0" fmla="*/ 15948 h 378023"/>
                  <a:gd name="connsiteX1" fmla="*/ 14149 w 14152"/>
                  <a:gd name="connsiteY1" fmla="*/ 5943 h 378023"/>
                  <a:gd name="connsiteX2" fmla="*/ 0 w 14152"/>
                  <a:gd name="connsiteY2" fmla="*/ 15948 h 378023"/>
                  <a:gd name="connsiteX0" fmla="*/ 0 w 14149"/>
                  <a:gd name="connsiteY0" fmla="*/ 15948 h 407695"/>
                  <a:gd name="connsiteX1" fmla="*/ 14149 w 14149"/>
                  <a:gd name="connsiteY1" fmla="*/ 5943 h 407695"/>
                  <a:gd name="connsiteX2" fmla="*/ 0 w 14149"/>
                  <a:gd name="connsiteY2" fmla="*/ 15948 h 407695"/>
                  <a:gd name="connsiteX0" fmla="*/ 0 w 14149"/>
                  <a:gd name="connsiteY0" fmla="*/ 10005 h 401752"/>
                  <a:gd name="connsiteX1" fmla="*/ 14149 w 14149"/>
                  <a:gd name="connsiteY1" fmla="*/ 0 h 401752"/>
                  <a:gd name="connsiteX2" fmla="*/ 0 w 14149"/>
                  <a:gd name="connsiteY2" fmla="*/ 10005 h 401752"/>
                  <a:gd name="connsiteX0" fmla="*/ 0 w 14149"/>
                  <a:gd name="connsiteY0" fmla="*/ 10005 h 401752"/>
                  <a:gd name="connsiteX1" fmla="*/ 14149 w 14149"/>
                  <a:gd name="connsiteY1" fmla="*/ 0 h 401752"/>
                  <a:gd name="connsiteX2" fmla="*/ 0 w 14149"/>
                  <a:gd name="connsiteY2" fmla="*/ 10005 h 401752"/>
                  <a:gd name="connsiteX0" fmla="*/ 0 w 14149"/>
                  <a:gd name="connsiteY0" fmla="*/ 10005 h 401752"/>
                  <a:gd name="connsiteX1" fmla="*/ 14149 w 14149"/>
                  <a:gd name="connsiteY1" fmla="*/ 0 h 401752"/>
                  <a:gd name="connsiteX2" fmla="*/ 0 w 14149"/>
                  <a:gd name="connsiteY2" fmla="*/ 10005 h 401752"/>
                </a:gdLst>
                <a:ahLst/>
                <a:cxnLst>
                  <a:cxn ang="0">
                    <a:pos x="connsiteX0" y="connsiteY0"/>
                  </a:cxn>
                  <a:cxn ang="0">
                    <a:pos x="connsiteX1" y="connsiteY1"/>
                  </a:cxn>
                  <a:cxn ang="0">
                    <a:pos x="connsiteX2" y="connsiteY2"/>
                  </a:cxn>
                </a:cxnLst>
                <a:rect l="l" t="t" r="r" b="b"/>
                <a:pathLst>
                  <a:path w="14149" h="401752">
                    <a:moveTo>
                      <a:pt x="0" y="10005"/>
                    </a:moveTo>
                    <a:cubicBezTo>
                      <a:pt x="5408" y="186695"/>
                      <a:pt x="9631" y="183348"/>
                      <a:pt x="14149" y="0"/>
                    </a:cubicBezTo>
                    <a:cubicBezTo>
                      <a:pt x="13336" y="443382"/>
                      <a:pt x="3037" y="616734"/>
                      <a:pt x="0" y="1000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96" name="Straight Connector 195"/>
            <p:cNvCxnSpPr>
              <a:stCxn id="182" idx="4"/>
            </p:cNvCxnSpPr>
            <p:nvPr/>
          </p:nvCxnSpPr>
          <p:spPr>
            <a:xfrm flipH="1">
              <a:off x="5972630" y="4733485"/>
              <a:ext cx="1006037" cy="82325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99" name="Pealkiri 1"/>
          <p:cNvSpPr txBox="1">
            <a:spLocks/>
          </p:cNvSpPr>
          <p:nvPr/>
        </p:nvSpPr>
        <p:spPr>
          <a:xfrm>
            <a:off x="638512" y="749721"/>
            <a:ext cx="7886700" cy="994172"/>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t-EE" sz="3200" dirty="0"/>
              <a:t>SOCIĀLĀ ATBALSTA TĪKLS</a:t>
            </a:r>
          </a:p>
        </p:txBody>
      </p:sp>
      <p:sp>
        <p:nvSpPr>
          <p:cNvPr id="4" name="Ümarnurk-ristkülik-viiktekst 3"/>
          <p:cNvSpPr/>
          <p:nvPr/>
        </p:nvSpPr>
        <p:spPr>
          <a:xfrm>
            <a:off x="7680585" y="3139687"/>
            <a:ext cx="1281659" cy="603224"/>
          </a:xfrm>
          <a:prstGeom prst="wedgeRoundRectCallout">
            <a:avLst>
              <a:gd name="adj1" fmla="val -70833"/>
              <a:gd name="adj2" fmla="val 1963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b="1"/>
              <a:t>ģimene, radinieki</a:t>
            </a:r>
            <a:endParaRPr lang="et-EE" b="1" dirty="0"/>
          </a:p>
        </p:txBody>
      </p:sp>
      <p:sp>
        <p:nvSpPr>
          <p:cNvPr id="200" name="Ümarnurk-ristkülik-viiktekst 199"/>
          <p:cNvSpPr/>
          <p:nvPr/>
        </p:nvSpPr>
        <p:spPr>
          <a:xfrm>
            <a:off x="788011" y="1836937"/>
            <a:ext cx="1281659" cy="603224"/>
          </a:xfrm>
          <a:prstGeom prst="wedgeRoundRectCallout">
            <a:avLst>
              <a:gd name="adj1" fmla="val 56360"/>
              <a:gd name="adj2" fmla="val 10350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t-EE" b="1" dirty="0"/>
              <a:t>tuvi cilvēki</a:t>
            </a:r>
          </a:p>
        </p:txBody>
      </p:sp>
      <p:sp>
        <p:nvSpPr>
          <p:cNvPr id="201" name="Ümarnurk-ristkülik-viiktekst 200"/>
          <p:cNvSpPr/>
          <p:nvPr/>
        </p:nvSpPr>
        <p:spPr>
          <a:xfrm>
            <a:off x="788011" y="4765848"/>
            <a:ext cx="1281659" cy="603224"/>
          </a:xfrm>
          <a:prstGeom prst="wedgeRoundRectCallout">
            <a:avLst>
              <a:gd name="adj1" fmla="val 61624"/>
              <a:gd name="adj2" fmla="val -10151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b="1"/>
              <a:t>kaimiņi</a:t>
            </a:r>
            <a:endParaRPr lang="et-EE" b="1" dirty="0"/>
          </a:p>
        </p:txBody>
      </p:sp>
      <p:sp>
        <p:nvSpPr>
          <p:cNvPr id="202" name="Ümarnurk-ristkülik-viiktekst 201"/>
          <p:cNvSpPr/>
          <p:nvPr/>
        </p:nvSpPr>
        <p:spPr>
          <a:xfrm>
            <a:off x="218503" y="3326236"/>
            <a:ext cx="1281659" cy="603224"/>
          </a:xfrm>
          <a:prstGeom prst="wedgeRoundRectCallout">
            <a:avLst>
              <a:gd name="adj1" fmla="val 88817"/>
              <a:gd name="adj2" fmla="val 58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t-EE" b="1" dirty="0"/>
              <a:t>kolēģi</a:t>
            </a:r>
          </a:p>
        </p:txBody>
      </p:sp>
      <p:sp>
        <p:nvSpPr>
          <p:cNvPr id="204" name="Ümarnurk-ristkülik-viiktekst 203"/>
          <p:cNvSpPr/>
          <p:nvPr/>
        </p:nvSpPr>
        <p:spPr>
          <a:xfrm>
            <a:off x="6856127" y="1860282"/>
            <a:ext cx="1530870" cy="692985"/>
          </a:xfrm>
          <a:prstGeom prst="wedgeRoundRectCallout">
            <a:avLst>
              <a:gd name="adj1" fmla="val -81359"/>
              <a:gd name="adj2" fmla="val 5690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t-EE" b="1"/>
              <a:t>vienaudži, klasesbiedri</a:t>
            </a:r>
            <a:endParaRPr lang="et-EE" b="1" dirty="0"/>
          </a:p>
        </p:txBody>
      </p:sp>
      <p:sp>
        <p:nvSpPr>
          <p:cNvPr id="208" name="Ümarnurk-ristkülik-viiktekst 207"/>
          <p:cNvSpPr/>
          <p:nvPr/>
        </p:nvSpPr>
        <p:spPr>
          <a:xfrm>
            <a:off x="7351858" y="4600372"/>
            <a:ext cx="1281659" cy="603224"/>
          </a:xfrm>
          <a:prstGeom prst="wedgeRoundRectCallout">
            <a:avLst>
              <a:gd name="adj1" fmla="val -92763"/>
              <a:gd name="adj2" fmla="val -4373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t-EE" b="1" dirty="0"/>
              <a:t>draugi</a:t>
            </a:r>
          </a:p>
        </p:txBody>
      </p:sp>
    </p:spTree>
    <p:extLst>
      <p:ext uri="{BB962C8B-B14F-4D97-AF65-F5344CB8AC3E}">
        <p14:creationId xmlns:p14="http://schemas.microsoft.com/office/powerpoint/2010/main" val="154096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p:cNvSpPr>
            <a:spLocks noGrp="1"/>
          </p:cNvSpPr>
          <p:nvPr>
            <p:ph type="title"/>
          </p:nvPr>
        </p:nvSpPr>
        <p:spPr/>
        <p:txBody>
          <a:bodyPr>
            <a:normAutofit/>
          </a:bodyPr>
          <a:lstStyle/>
          <a:p>
            <a:pPr algn="ctr"/>
            <a:r>
              <a:rPr lang="et-EE" sz="3200" dirty="0"/>
              <a:t>4 SOCIĀLĀ ATBALSTA veidi </a:t>
            </a:r>
          </a:p>
        </p:txBody>
      </p:sp>
      <p:graphicFrame>
        <p:nvGraphicFramePr>
          <p:cNvPr id="5" name="Sisu kohatäide 4"/>
          <p:cNvGraphicFramePr>
            <a:graphicFrameLocks noGrp="1"/>
          </p:cNvGraphicFramePr>
          <p:nvPr>
            <p:ph idx="1"/>
            <p:extLst>
              <p:ext uri="{D42A27DB-BD31-4B8C-83A1-F6EECF244321}">
                <p14:modId xmlns:p14="http://schemas.microsoft.com/office/powerpoint/2010/main" val="3160020450"/>
              </p:ext>
            </p:extLst>
          </p:nvPr>
        </p:nvGraphicFramePr>
        <p:xfrm>
          <a:off x="628650" y="1556792"/>
          <a:ext cx="4437422" cy="4864343"/>
        </p:xfrm>
        <a:graphic>
          <a:graphicData uri="http://schemas.openxmlformats.org/drawingml/2006/table">
            <a:tbl>
              <a:tblPr bandRow="1">
                <a:tableStyleId>{21E4AEA4-8DFA-4A89-87EB-49C32662AFE0}</a:tableStyleId>
              </a:tblPr>
              <a:tblGrid>
                <a:gridCol w="2218711">
                  <a:extLst>
                    <a:ext uri="{9D8B030D-6E8A-4147-A177-3AD203B41FA5}">
                      <a16:colId xmlns:a16="http://schemas.microsoft.com/office/drawing/2014/main" val="303958163"/>
                    </a:ext>
                  </a:extLst>
                </a:gridCol>
                <a:gridCol w="2218711">
                  <a:extLst>
                    <a:ext uri="{9D8B030D-6E8A-4147-A177-3AD203B41FA5}">
                      <a16:colId xmlns:a16="http://schemas.microsoft.com/office/drawing/2014/main" val="3925421842"/>
                    </a:ext>
                  </a:extLst>
                </a:gridCol>
              </a:tblGrid>
              <a:tr h="2296403">
                <a:tc>
                  <a:txBody>
                    <a:bodyPr/>
                    <a:lstStyle/>
                    <a:p>
                      <a:endParaRPr lang="et-EE" sz="2000" b="1" dirty="0"/>
                    </a:p>
                    <a:p>
                      <a:r>
                        <a:rPr lang="et-EE" sz="2000" b="1" dirty="0"/>
                        <a:t>Emocionālais atbalsts</a:t>
                      </a:r>
                    </a:p>
                    <a:p>
                      <a:r>
                        <a:rPr lang="et-EE" sz="2000" dirty="0"/>
                        <a:t>Pie kā es varu vērsties, kad es jūtos satraukts</a:t>
                      </a:r>
                      <a:r>
                        <a:rPr lang="et-EE" sz="2000" baseline="0" dirty="0"/>
                        <a:t>?</a:t>
                      </a:r>
                      <a:endParaRPr lang="et-EE" sz="2000" dirty="0"/>
                    </a:p>
                  </a:txBody>
                  <a:tcPr marL="102870" marR="102870" marT="102870" marB="102870">
                    <a:solidFill>
                      <a:schemeClr val="accent2"/>
                    </a:solidFill>
                  </a:tcPr>
                </a:tc>
                <a:tc>
                  <a:txBody>
                    <a:bodyPr/>
                    <a:lstStyle/>
                    <a:p>
                      <a:endParaRPr lang="et-EE" sz="1500" b="1" dirty="0"/>
                    </a:p>
                    <a:p>
                      <a:r>
                        <a:rPr lang="et-EE" sz="2000" b="1" dirty="0"/>
                        <a:t>Informatīvais atbalsts</a:t>
                      </a:r>
                    </a:p>
                    <a:p>
                      <a:r>
                        <a:rPr lang="lv-LV" sz="2000" noProof="0" dirty="0"/>
                        <a:t>Pie kā es </a:t>
                      </a:r>
                      <a:r>
                        <a:rPr lang="en-US" sz="2000" noProof="0" dirty="0"/>
                        <a:t>var</a:t>
                      </a:r>
                      <a:r>
                        <a:rPr lang="lv-LV" sz="2000" noProof="0" dirty="0"/>
                        <a:t>u</a:t>
                      </a:r>
                      <a:r>
                        <a:rPr lang="en-US" sz="2000" noProof="0" dirty="0"/>
                        <a:t> </a:t>
                      </a:r>
                      <a:r>
                        <a:rPr lang="lv-LV" sz="2000" noProof="0" dirty="0"/>
                        <a:t>vērsties pēc padoma, kā risināt problēmas?</a:t>
                      </a:r>
                    </a:p>
                  </a:txBody>
                  <a:tcPr marL="102870" marR="102870" marT="102870" marB="102870"/>
                </a:tc>
                <a:extLst>
                  <a:ext uri="{0D108BD9-81ED-4DB2-BD59-A6C34878D82A}">
                    <a16:rowId xmlns:a16="http://schemas.microsoft.com/office/drawing/2014/main" val="1012180352"/>
                  </a:ext>
                </a:extLst>
              </a:tr>
              <a:tr h="1801814">
                <a:tc>
                  <a:txBody>
                    <a:bodyPr/>
                    <a:lstStyle/>
                    <a:p>
                      <a:endParaRPr lang="et-EE" sz="1500" b="1" dirty="0"/>
                    </a:p>
                    <a:p>
                      <a:r>
                        <a:rPr lang="lv-LV" sz="2000" b="1" noProof="0" dirty="0"/>
                        <a:t>I</a:t>
                      </a:r>
                      <a:r>
                        <a:rPr lang="en-US" sz="2000" b="1" noProof="0" dirty="0"/>
                        <a:t>nstrumentālais atbalsts</a:t>
                      </a:r>
                      <a:endParaRPr lang="lv-LV" sz="2000" b="1" noProof="0" dirty="0"/>
                    </a:p>
                    <a:p>
                      <a:r>
                        <a:rPr lang="lv-LV" sz="2000" noProof="0" dirty="0"/>
                        <a:t>Pie kā es </a:t>
                      </a:r>
                      <a:r>
                        <a:rPr lang="en-US" sz="2000" noProof="0" dirty="0"/>
                        <a:t>var</a:t>
                      </a:r>
                      <a:r>
                        <a:rPr lang="lv-LV" sz="2000" noProof="0" dirty="0"/>
                        <a:t>u</a:t>
                      </a:r>
                      <a:r>
                        <a:rPr lang="en-US" sz="2000" noProof="0" dirty="0"/>
                        <a:t> </a:t>
                      </a:r>
                      <a:r>
                        <a:rPr lang="lv-LV" sz="2000" noProof="0" dirty="0"/>
                        <a:t>vērsties</a:t>
                      </a:r>
                      <a:r>
                        <a:rPr lang="en-US" sz="2000" noProof="0" dirty="0"/>
                        <a:t> </a:t>
                      </a:r>
                      <a:r>
                        <a:rPr lang="lv-LV" sz="2000" noProof="0" dirty="0"/>
                        <a:t>pēc</a:t>
                      </a:r>
                      <a:r>
                        <a:rPr lang="en-US" sz="2000" noProof="0" dirty="0"/>
                        <a:t> praktiskas</a:t>
                      </a:r>
                      <a:r>
                        <a:rPr lang="lv-LV" sz="2000" noProof="0" dirty="0"/>
                        <a:t> </a:t>
                      </a:r>
                      <a:r>
                        <a:rPr lang="en-US" sz="2000" noProof="0" dirty="0"/>
                        <a:t>vai materiālās palīdzības?</a:t>
                      </a:r>
                    </a:p>
                  </a:txBody>
                  <a:tcPr marL="102870" marR="102870" marT="102870" marB="102870"/>
                </a:tc>
                <a:tc>
                  <a:txBody>
                    <a:bodyPr/>
                    <a:lstStyle/>
                    <a:p>
                      <a:endParaRPr lang="et-EE" sz="1500" b="1" dirty="0"/>
                    </a:p>
                    <a:p>
                      <a:r>
                        <a:rPr lang="lv-LV" sz="2000" b="1" noProof="0" dirty="0"/>
                        <a:t>P</a:t>
                      </a:r>
                      <a:r>
                        <a:rPr lang="en-US" sz="2000" b="1" noProof="0" dirty="0"/>
                        <a:t>iederību apliecinošs atbalsts</a:t>
                      </a:r>
                      <a:endParaRPr lang="lv-LV" sz="2000" b="1" noProof="0" dirty="0"/>
                    </a:p>
                    <a:p>
                      <a:r>
                        <a:rPr lang="lv-LV" sz="2000" b="0" noProof="0" dirty="0"/>
                        <a:t>Kas ir tie cilvēki, ar ko es varu labi pavadīt laiku un jūsties brīvi</a:t>
                      </a:r>
                      <a:r>
                        <a:rPr lang="et-EE" sz="2000" b="0" dirty="0"/>
                        <a:t>?</a:t>
                      </a:r>
                    </a:p>
                  </a:txBody>
                  <a:tcPr marL="102870" marR="102870" marT="102870" marB="102870">
                    <a:solidFill>
                      <a:schemeClr val="accent2"/>
                    </a:solidFill>
                  </a:tcPr>
                </a:tc>
                <a:extLst>
                  <a:ext uri="{0D108BD9-81ED-4DB2-BD59-A6C34878D82A}">
                    <a16:rowId xmlns:a16="http://schemas.microsoft.com/office/drawing/2014/main" val="498665925"/>
                  </a:ext>
                </a:extLst>
              </a:tr>
            </a:tbl>
          </a:graphicData>
        </a:graphic>
      </p:graphicFrame>
      <p:sp>
        <p:nvSpPr>
          <p:cNvPr id="2" name="Slaidinumbri kohatäide 1"/>
          <p:cNvSpPr>
            <a:spLocks noGrp="1"/>
          </p:cNvSpPr>
          <p:nvPr>
            <p:ph type="sldNum" sz="quarter" idx="12"/>
          </p:nvPr>
        </p:nvSpPr>
        <p:spPr/>
        <p:txBody>
          <a:bodyPr/>
          <a:lstStyle/>
          <a:p>
            <a:fld id="{3A0DAF38-F59B-44BE-A4BA-1F0DF65E0B97}" type="slidenum">
              <a:rPr lang="lv-LV" smtClean="0"/>
              <a:t>6</a:t>
            </a:fld>
            <a:endParaRPr lang="lv-LV"/>
          </a:p>
        </p:txBody>
      </p:sp>
      <p:sp>
        <p:nvSpPr>
          <p:cNvPr id="7" name="Ristkülik 6"/>
          <p:cNvSpPr/>
          <p:nvPr/>
        </p:nvSpPr>
        <p:spPr>
          <a:xfrm>
            <a:off x="5254113" y="1556792"/>
            <a:ext cx="3261238" cy="455954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400" dirty="0">
              <a:solidFill>
                <a:schemeClr val="dk1"/>
              </a:solidFill>
            </a:endParaRPr>
          </a:p>
          <a:p>
            <a:pPr algn="ctr"/>
            <a:endParaRPr lang="lv-LV" sz="2400" dirty="0">
              <a:solidFill>
                <a:schemeClr val="dk1"/>
              </a:solidFill>
            </a:endParaRPr>
          </a:p>
          <a:p>
            <a:pPr algn="ctr"/>
            <a:endParaRPr lang="lv-LV" sz="2400" dirty="0">
              <a:solidFill>
                <a:schemeClr val="dk1"/>
              </a:solidFill>
            </a:endParaRPr>
          </a:p>
          <a:p>
            <a:pPr algn="ctr"/>
            <a:endParaRPr lang="lv-LV" sz="2400" dirty="0">
              <a:solidFill>
                <a:schemeClr val="dk1"/>
              </a:solidFill>
            </a:endParaRPr>
          </a:p>
          <a:p>
            <a:pPr algn="ctr"/>
            <a:endParaRPr lang="lv-LV" sz="2400" dirty="0">
              <a:solidFill>
                <a:schemeClr val="dk1"/>
              </a:solidFill>
            </a:endParaRPr>
          </a:p>
          <a:p>
            <a:pPr algn="ctr"/>
            <a:endParaRPr lang="lv-LV" sz="2400" dirty="0">
              <a:solidFill>
                <a:schemeClr val="dk1"/>
              </a:solidFill>
            </a:endParaRPr>
          </a:p>
          <a:p>
            <a:pPr algn="ctr"/>
            <a:endParaRPr lang="lv-LV" sz="2400" dirty="0">
              <a:solidFill>
                <a:schemeClr val="dk1"/>
              </a:solidFill>
            </a:endParaRPr>
          </a:p>
          <a:p>
            <a:pPr algn="ctr"/>
            <a:r>
              <a:rPr lang="en-US" sz="2000" b="1" dirty="0">
                <a:solidFill>
                  <a:schemeClr val="dk1"/>
                </a:solidFill>
              </a:rPr>
              <a:t>Katrs</a:t>
            </a:r>
            <a:r>
              <a:rPr lang="lv-LV" sz="2000" b="1" dirty="0">
                <a:solidFill>
                  <a:schemeClr val="dk1"/>
                </a:solidFill>
              </a:rPr>
              <a:t> no</a:t>
            </a:r>
            <a:r>
              <a:rPr lang="en-US" sz="2000" b="1" dirty="0">
                <a:solidFill>
                  <a:schemeClr val="dk1"/>
                </a:solidFill>
              </a:rPr>
              <a:t> </a:t>
            </a:r>
            <a:r>
              <a:rPr lang="lv-LV" sz="2000" b="1" dirty="0">
                <a:solidFill>
                  <a:schemeClr val="dk1"/>
                </a:solidFill>
              </a:rPr>
              <a:t>J</a:t>
            </a:r>
            <a:r>
              <a:rPr lang="en-US" sz="2000" b="1" dirty="0">
                <a:solidFill>
                  <a:schemeClr val="dk1"/>
                </a:solidFill>
              </a:rPr>
              <a:t>ūsu sociālā tīkla dalībniek</a:t>
            </a:r>
            <a:r>
              <a:rPr lang="lv-LV" sz="2000" b="1" dirty="0">
                <a:solidFill>
                  <a:schemeClr val="dk1"/>
                </a:solidFill>
              </a:rPr>
              <a:t>iem</a:t>
            </a:r>
            <a:r>
              <a:rPr lang="en-US" sz="2000" b="1" dirty="0">
                <a:solidFill>
                  <a:schemeClr val="dk1"/>
                </a:solidFill>
              </a:rPr>
              <a:t>, visticamāk, nodrošinās dažāda veida sociālo atbalstu</a:t>
            </a:r>
          </a:p>
          <a:p>
            <a:pPr algn="ctr"/>
            <a:endParaRPr lang="en-US" sz="2000" b="1" dirty="0">
              <a:solidFill>
                <a:schemeClr val="dk1"/>
              </a:solidFill>
            </a:endParaRPr>
          </a:p>
        </p:txBody>
      </p:sp>
      <p:pic>
        <p:nvPicPr>
          <p:cNvPr id="4" name="Picture 3">
            <a:extLst>
              <a:ext uri="{FF2B5EF4-FFF2-40B4-BE49-F238E27FC236}">
                <a16:creationId xmlns:a16="http://schemas.microsoft.com/office/drawing/2014/main" id="{7FC4AF9F-96C4-41C8-A4D6-C01854FEAD81}"/>
              </a:ext>
            </a:extLst>
          </p:cNvPr>
          <p:cNvPicPr>
            <a:picLocks noChangeAspect="1"/>
          </p:cNvPicPr>
          <p:nvPr/>
        </p:nvPicPr>
        <p:blipFill>
          <a:blip r:embed="rId3"/>
          <a:stretch>
            <a:fillRect/>
          </a:stretch>
        </p:blipFill>
        <p:spPr>
          <a:xfrm>
            <a:off x="5566276" y="1700808"/>
            <a:ext cx="2636912" cy="2636912"/>
          </a:xfrm>
          <a:prstGeom prst="rect">
            <a:avLst/>
          </a:prstGeom>
        </p:spPr>
      </p:pic>
    </p:spTree>
    <p:extLst>
      <p:ext uri="{BB962C8B-B14F-4D97-AF65-F5344CB8AC3E}">
        <p14:creationId xmlns:p14="http://schemas.microsoft.com/office/powerpoint/2010/main" val="341231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DC4827-1DBD-4C19-AB3F-389C5FFBCDA5}"/>
              </a:ext>
            </a:extLst>
          </p:cNvPr>
          <p:cNvPicPr>
            <a:picLocks noChangeAspect="1"/>
          </p:cNvPicPr>
          <p:nvPr/>
        </p:nvPicPr>
        <p:blipFill rotWithShape="1">
          <a:blip r:embed="rId3"/>
          <a:srcRect l="19235" r="13702"/>
          <a:stretch/>
        </p:blipFill>
        <p:spPr>
          <a:xfrm>
            <a:off x="539552" y="1909183"/>
            <a:ext cx="2757725" cy="4112105"/>
          </a:xfrm>
          <a:prstGeom prst="rect">
            <a:avLst/>
          </a:prstGeom>
        </p:spPr>
      </p:pic>
      <p:sp>
        <p:nvSpPr>
          <p:cNvPr id="2" name="Pealkiri 1"/>
          <p:cNvSpPr>
            <a:spLocks noGrp="1"/>
          </p:cNvSpPr>
          <p:nvPr>
            <p:ph type="title"/>
          </p:nvPr>
        </p:nvSpPr>
        <p:spPr/>
        <p:txBody>
          <a:bodyPr>
            <a:normAutofit/>
          </a:bodyPr>
          <a:lstStyle/>
          <a:p>
            <a:pPr algn="ctr"/>
            <a:r>
              <a:rPr lang="en-US" dirty="0"/>
              <a:t>sociālā atbalsta tīkla pamat</a:t>
            </a:r>
            <a:r>
              <a:rPr lang="lv-LV" dirty="0"/>
              <a:t>i</a:t>
            </a:r>
            <a:endParaRPr lang="et-EE" dirty="0"/>
          </a:p>
        </p:txBody>
      </p:sp>
      <p:sp>
        <p:nvSpPr>
          <p:cNvPr id="3" name="Sisu kohatäide 2"/>
          <p:cNvSpPr>
            <a:spLocks noGrp="1"/>
          </p:cNvSpPr>
          <p:nvPr>
            <p:ph sz="half" idx="1"/>
          </p:nvPr>
        </p:nvSpPr>
        <p:spPr>
          <a:xfrm>
            <a:off x="409894" y="1898420"/>
            <a:ext cx="2987954" cy="791799"/>
          </a:xfrm>
        </p:spPr>
        <p:txBody>
          <a:bodyPr>
            <a:normAutofit fontScale="85000" lnSpcReduction="10000"/>
          </a:bodyPr>
          <a:lstStyle/>
          <a:p>
            <a:pPr marL="0" indent="0" algn="ctr">
              <a:buNone/>
            </a:pPr>
            <a:r>
              <a:rPr lang="lv-LV" sz="3200" dirty="0"/>
              <a:t>Dod un ņem pretī !</a:t>
            </a:r>
            <a:endParaRPr lang="et-EE" sz="2400" dirty="0"/>
          </a:p>
        </p:txBody>
      </p:sp>
      <p:sp>
        <p:nvSpPr>
          <p:cNvPr id="5" name="Slaidinumbri kohatäide 4"/>
          <p:cNvSpPr>
            <a:spLocks noGrp="1"/>
          </p:cNvSpPr>
          <p:nvPr>
            <p:ph type="sldNum" sz="quarter" idx="12"/>
          </p:nvPr>
        </p:nvSpPr>
        <p:spPr/>
        <p:txBody>
          <a:bodyPr/>
          <a:lstStyle/>
          <a:p>
            <a:fld id="{3A0DAF38-F59B-44BE-A4BA-1F0DF65E0B97}" type="slidenum">
              <a:rPr lang="lv-LV" smtClean="0"/>
              <a:t>7</a:t>
            </a:fld>
            <a:endParaRPr lang="lv-LV"/>
          </a:p>
        </p:txBody>
      </p:sp>
      <p:graphicFrame>
        <p:nvGraphicFramePr>
          <p:cNvPr id="8" name="Content Placeholder 7">
            <a:extLst>
              <a:ext uri="{FF2B5EF4-FFF2-40B4-BE49-F238E27FC236}">
                <a16:creationId xmlns:a16="http://schemas.microsoft.com/office/drawing/2014/main" id="{82569A9D-37ED-46E0-89B9-642507EEEFF4}"/>
              </a:ext>
            </a:extLst>
          </p:cNvPr>
          <p:cNvGraphicFramePr>
            <a:graphicFrameLocks noGrp="1"/>
          </p:cNvGraphicFramePr>
          <p:nvPr>
            <p:ph sz="half" idx="2"/>
            <p:extLst>
              <p:ext uri="{D42A27DB-BD31-4B8C-83A1-F6EECF244321}">
                <p14:modId xmlns:p14="http://schemas.microsoft.com/office/powerpoint/2010/main" val="208555851"/>
              </p:ext>
            </p:extLst>
          </p:nvPr>
        </p:nvGraphicFramePr>
        <p:xfrm>
          <a:off x="3275856" y="1600200"/>
          <a:ext cx="5715744"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831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125B21-4A9D-4556-BD7B-5FDDE7D48F0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22"/>
                    </a14:imgEffect>
                    <a14:imgEffect>
                      <a14:saturation sat="33000"/>
                    </a14:imgEffect>
                  </a14:imgLayer>
                </a14:imgProps>
              </a:ext>
            </a:extLst>
          </a:blip>
          <a:stretch>
            <a:fillRect/>
          </a:stretch>
        </p:blipFill>
        <p:spPr>
          <a:xfrm>
            <a:off x="-163569" y="1554162"/>
            <a:ext cx="9471137" cy="5303837"/>
          </a:xfrm>
          <a:prstGeom prst="rect">
            <a:avLst/>
          </a:prstGeom>
          <a:solidFill>
            <a:schemeClr val="accent1">
              <a:alpha val="22000"/>
            </a:schemeClr>
          </a:solidFill>
        </p:spPr>
      </p:pic>
      <p:sp>
        <p:nvSpPr>
          <p:cNvPr id="2" name="Title 1"/>
          <p:cNvSpPr>
            <a:spLocks noGrp="1"/>
          </p:cNvSpPr>
          <p:nvPr>
            <p:ph type="title"/>
          </p:nvPr>
        </p:nvSpPr>
        <p:spPr/>
        <p:txBody>
          <a:bodyPr>
            <a:normAutofit/>
          </a:bodyPr>
          <a:lstStyle/>
          <a:p>
            <a:pPr algn="ctr"/>
            <a:r>
              <a:rPr lang="en-US" dirty="0"/>
              <a:t>sociālā atbalsta tīkla</a:t>
            </a:r>
            <a:r>
              <a:rPr lang="lv-LV" dirty="0"/>
              <a:t> stiprināšana</a:t>
            </a:r>
            <a:endParaRPr lang="en-US" dirty="0"/>
          </a:p>
        </p:txBody>
      </p:sp>
      <p:graphicFrame>
        <p:nvGraphicFramePr>
          <p:cNvPr id="4" name="Content Placeholder 3">
            <a:extLst>
              <a:ext uri="{FF2B5EF4-FFF2-40B4-BE49-F238E27FC236}">
                <a16:creationId xmlns:a16="http://schemas.microsoft.com/office/drawing/2014/main" id="{14EBD9BB-7172-47DE-8AD6-75D3C028F978}"/>
              </a:ext>
            </a:extLst>
          </p:cNvPr>
          <p:cNvGraphicFramePr>
            <a:graphicFrameLocks noGrp="1"/>
          </p:cNvGraphicFramePr>
          <p:nvPr>
            <p:ph idx="1"/>
            <p:extLst>
              <p:ext uri="{D42A27DB-BD31-4B8C-83A1-F6EECF244321}">
                <p14:modId xmlns:p14="http://schemas.microsoft.com/office/powerpoint/2010/main" val="2540815308"/>
              </p:ext>
            </p:extLst>
          </p:nvPr>
        </p:nvGraphicFramePr>
        <p:xfrm>
          <a:off x="1043608" y="1554163"/>
          <a:ext cx="7947992"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7812-1C6B-4F6F-9C28-E1CBD54E67B4}"/>
              </a:ext>
            </a:extLst>
          </p:cNvPr>
          <p:cNvSpPr>
            <a:spLocks noGrp="1"/>
          </p:cNvSpPr>
          <p:nvPr>
            <p:ph type="title"/>
          </p:nvPr>
        </p:nvSpPr>
        <p:spPr/>
        <p:txBody>
          <a:bodyPr/>
          <a:lstStyle/>
          <a:p>
            <a:r>
              <a:rPr lang="lv-LV" dirty="0"/>
              <a:t>Diskusjas jautājumi:</a:t>
            </a:r>
          </a:p>
        </p:txBody>
      </p:sp>
      <p:graphicFrame>
        <p:nvGraphicFramePr>
          <p:cNvPr id="6" name="Content Placeholder 5">
            <a:extLst>
              <a:ext uri="{FF2B5EF4-FFF2-40B4-BE49-F238E27FC236}">
                <a16:creationId xmlns:a16="http://schemas.microsoft.com/office/drawing/2014/main" id="{CB4769D6-537C-43D4-8821-A2C5E0541491}"/>
              </a:ext>
            </a:extLst>
          </p:cNvPr>
          <p:cNvGraphicFramePr>
            <a:graphicFrameLocks noGrp="1"/>
          </p:cNvGraphicFramePr>
          <p:nvPr>
            <p:ph sz="half" idx="1"/>
            <p:extLst>
              <p:ext uri="{D42A27DB-BD31-4B8C-83A1-F6EECF244321}">
                <p14:modId xmlns:p14="http://schemas.microsoft.com/office/powerpoint/2010/main" val="2284038594"/>
              </p:ext>
            </p:extLst>
          </p:nvPr>
        </p:nvGraphicFramePr>
        <p:xfrm>
          <a:off x="304800" y="1600200"/>
          <a:ext cx="4191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Content Placeholder 8">
            <a:extLst>
              <a:ext uri="{FF2B5EF4-FFF2-40B4-BE49-F238E27FC236}">
                <a16:creationId xmlns:a16="http://schemas.microsoft.com/office/drawing/2014/main" id="{CA857254-86CD-4FE7-AA69-61817CD45053}"/>
              </a:ext>
            </a:extLst>
          </p:cNvPr>
          <p:cNvPicPr>
            <a:picLocks noGrp="1" noChangeAspect="1"/>
          </p:cNvPicPr>
          <p:nvPr>
            <p:ph sz="half" idx="2"/>
          </p:nvPr>
        </p:nvPicPr>
        <p:blipFill>
          <a:blip r:embed="rId7"/>
          <a:stretch>
            <a:fillRect/>
          </a:stretch>
        </p:blipFill>
        <p:spPr>
          <a:xfrm>
            <a:off x="4572000" y="1837010"/>
            <a:ext cx="4014561" cy="4014561"/>
          </a:xfrm>
          <a:prstGeom prst="rect">
            <a:avLst/>
          </a:prstGeom>
        </p:spPr>
      </p:pic>
    </p:spTree>
    <p:extLst>
      <p:ext uri="{BB962C8B-B14F-4D97-AF65-F5344CB8AC3E}">
        <p14:creationId xmlns:p14="http://schemas.microsoft.com/office/powerpoint/2010/main" val="389881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Trek.thmx</Template>
  <TotalTime>10173</TotalTime>
  <Words>1459</Words>
  <Application>Microsoft Office PowerPoint</Application>
  <PresentationFormat>On-screen Show (4:3)</PresentationFormat>
  <Paragraphs>119</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Franklin Gothic Book</vt:lpstr>
      <vt:lpstr>Franklin Gothic Medium</vt:lpstr>
      <vt:lpstr>Wingdings</vt:lpstr>
      <vt:lpstr>Wingdings 2</vt:lpstr>
      <vt:lpstr>Trek</vt:lpstr>
      <vt:lpstr>Sociālā atbalsta tīkls senioriem   SOCIĀLĀS AKTIVITĀTeS SENIORIEM</vt:lpstr>
      <vt:lpstr>Sociālā atbalsta nozīmīgums</vt:lpstr>
      <vt:lpstr>vajadzība būt attiecībās ar citiem cilvēkiem </vt:lpstr>
      <vt:lpstr>Sociālais atbalsts </vt:lpstr>
      <vt:lpstr>PowerPoint Presentation</vt:lpstr>
      <vt:lpstr>4 SOCIĀLĀ ATBALSTA veidi </vt:lpstr>
      <vt:lpstr>sociālā atbalsta tīkla pamati</vt:lpstr>
      <vt:lpstr>sociālā atbalsta tīkla stiprināšana</vt:lpstr>
      <vt:lpstr>Diskusjas jautājumi:</vt:lpstr>
      <vt:lpstr>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“Pieci airi”</dc:title>
  <dc:creator>Tatiana Azamatova</dc:creator>
  <cp:lastModifiedBy>PC</cp:lastModifiedBy>
  <cp:revision>642</cp:revision>
  <dcterms:created xsi:type="dcterms:W3CDTF">2016-03-31T07:25:02Z</dcterms:created>
  <dcterms:modified xsi:type="dcterms:W3CDTF">2021-08-02T08:15:01Z</dcterms:modified>
</cp:coreProperties>
</file>