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48" r:id="rId2"/>
    <p:sldMasterId id="2147483660" r:id="rId3"/>
  </p:sldMasterIdLst>
  <p:sldIdLst>
    <p:sldId id="259" r:id="rId4"/>
    <p:sldId id="257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107" d="100"/>
          <a:sy n="107" d="100"/>
        </p:scale>
        <p:origin x="672" y="108"/>
      </p:cViewPr>
      <p:guideLst/>
    </p:cSldViewPr>
  </p:slideViewPr>
  <p:outlineViewPr>
    <p:cViewPr>
      <p:scale>
        <a:sx n="33" d="100"/>
        <a:sy n="33" d="100"/>
      </p:scale>
      <p:origin x="0" y="-35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CC2F2-8B3B-437A-8A1A-ABD530DBC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5DEE962-415D-479F-AF75-5E94EFEDA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174F24-DB34-408D-8AE0-EA7129183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0076-B7F7-403C-861A-EE64DF747AE3}" type="datetimeFigureOut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562A95-7D2F-4280-8796-BAD1C6F9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3557C6-6414-45A0-8736-8435324D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7E84-649C-40FC-946B-16942ACAE63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8841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019CEA-57F1-4F1A-9C06-B7976CA9F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9BA8548-85EF-497B-90D8-0FB916588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91984B-68A0-42D8-93DB-B572CB176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0076-B7F7-403C-861A-EE64DF747AE3}" type="datetimeFigureOut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78518E-E0B4-4B7C-9966-7E4B135B2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948E96-94B4-4172-9729-57BC97E06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7E84-649C-40FC-946B-16942ACAE63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4781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0792808-6BF5-4D8A-8B81-4A8350A3F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1DE9515-59AC-4A3A-B907-800645D1F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7ED810-2570-47F6-BD1E-50CB89076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0076-B7F7-403C-861A-EE64DF747AE3}" type="datetimeFigureOut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5013C0-79C4-44F3-9003-C88B55BE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FFA652-C9C9-40C1-9953-8BD0EE04D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7E84-649C-40FC-946B-16942ACAE63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28051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479DB5-3198-46FD-92E4-386E36C98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94E7429-31ED-4DAE-A2DC-9F7C2AD39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17DFD9-125A-4B67-A74F-E16D6DA4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5C26-73A9-4A2A-9D6F-5ACC310DB67C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516B63-966D-447E-B3AE-E8D92AE7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D083A20-A3C6-4EAF-9462-3CF8BD28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80561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0DC4B4-5881-4545-AD21-5EB2ADCFE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14C2CE-2E9D-4DF7-923B-EF2BFF7B3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1E62AA-0F47-4AB7-B877-4F846366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1BFF-24A1-4471-9D03-EF3E318E44D3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9F075F-73EA-4411-82C0-F7966BF9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C1A71F-0A3B-4B3E-B402-8D6D860C1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8EF8-DDE4-450C-8893-8D6D300E492B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83446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2FC976-3E8B-4C36-9105-2A48B914C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6BF8E3-3B85-4B83-9E9F-9148B0C69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F02571-7672-4C33-8C9B-6BD98E310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6E9B19-9C32-42AB-AB98-D8E78E503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087D-0E3F-47C3-8AF2-1EF76839B1EB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5B0081-F086-4B8E-91A2-7A7802479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A0E8D2-6F6B-44C3-B0DE-6B1B979C0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8EF8-DDE4-450C-8893-8D6D300E492B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811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806779-26F6-4580-8490-3021AF83E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B960BF-2FC0-46DC-8D0B-3CAA195D7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027723-B342-4418-915D-757FA4E3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0076-B7F7-403C-861A-EE64DF747AE3}" type="datetimeFigureOut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C70AC9-1F18-4433-9A04-D31959B78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F3B3D0-FF23-44C6-8234-9637E0C6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7E84-649C-40FC-946B-16942ACAE63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6259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CD3D92-B5D9-48B8-AE93-2CD7F319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7E6240-243B-4226-9840-E4471EC10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CF901D-4294-49E5-A3BC-339D085CF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0076-B7F7-403C-861A-EE64DF747AE3}" type="datetimeFigureOut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818CF6-75B3-40F8-AD0E-2F0795C2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E7FB85-3278-4DEB-BFA5-B090C86A3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7E84-649C-40FC-946B-16942ACAE63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135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C27570-A973-49A7-B97D-6E8892DC8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982196-31B9-42C4-8FC9-AAEEE3ECB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67262BD-1E0D-4FB7-944C-6AD162A25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7E0CA3D-F062-4DFA-BDAF-42241A1F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0076-B7F7-403C-861A-EE64DF747AE3}" type="datetimeFigureOut">
              <a:rPr lang="lv-LV" smtClean="0"/>
              <a:t>15.07.2021.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5241EA-80A1-4C31-80CD-E481E0E36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68364D3-B7BA-48E3-9549-B08D349C1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7E84-649C-40FC-946B-16942ACAE63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7111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36EE9E-BC7F-4ECC-9E04-34C9E9B4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C6D0F40-039A-4336-B4F4-BCE884F89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431861-D212-44BD-B57E-D7DC0BC7F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0835E07-4613-465D-BE00-EAA4D17F1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A1BCC5E-9D8E-4701-913B-87CE87F2A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51B7C49-1F7C-4096-AB10-90EB9F753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0076-B7F7-403C-861A-EE64DF747AE3}" type="datetimeFigureOut">
              <a:rPr lang="lv-LV" smtClean="0"/>
              <a:t>15.07.2021.</a:t>
            </a:fld>
            <a:endParaRPr lang="lv-LV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F47F496-E782-4BF4-BCA0-572990C45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925B4FA-F842-49EC-B5B7-9EDA7E52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7E84-649C-40FC-946B-16942ACAE63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2803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379691-3163-4188-8AF8-C0D51C82D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0F802ED-FE97-4FDC-8688-BEA1FB6B2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0076-B7F7-403C-861A-EE64DF747AE3}" type="datetimeFigureOut">
              <a:rPr lang="lv-LV" smtClean="0"/>
              <a:t>15.07.2021.</a:t>
            </a:fld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A7AF02-4BB7-4191-86C5-48C80E0D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571B86-C89C-4355-A35C-385C92C6E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7E84-649C-40FC-946B-16942ACAE63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0209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631E734-71C0-402E-A771-55C9E8FBB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0076-B7F7-403C-861A-EE64DF747AE3}" type="datetimeFigureOut">
              <a:rPr lang="lv-LV" smtClean="0"/>
              <a:t>15.07.2021.</a:t>
            </a:fld>
            <a:endParaRPr lang="lv-LV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EA89968-5B76-4530-9E56-9B8439F81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37B365C-E768-433C-B78E-DEAF83A9F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7E84-649C-40FC-946B-16942ACAE63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1199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7E12B8-92E6-4C54-8ACE-C5D2896A8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EBECD0-7707-43C3-B84D-E7D3B44D9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0D1C0F7-A932-4DBA-9E1F-33D59952E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947853-F1C5-470F-8515-97FFDC45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0076-B7F7-403C-861A-EE64DF747AE3}" type="datetimeFigureOut">
              <a:rPr lang="lv-LV" smtClean="0"/>
              <a:t>15.07.2021.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CD983C-7D15-4889-8E24-4C470463E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6618C5-859C-4FA8-AA0B-EABCC49A1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7E84-649C-40FC-946B-16942ACAE63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7088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89703-2D27-4D3D-8339-8E3739F2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45542D3-903D-4155-BD9F-64F5208901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791D21-6D72-4345-8C29-80DF17B39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B66E994-248E-488B-8FC6-5F2A4F0AA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0076-B7F7-403C-861A-EE64DF747AE3}" type="datetimeFigureOut">
              <a:rPr lang="lv-LV" smtClean="0"/>
              <a:t>15.07.2021.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8EA09D-F5A6-4787-9A8A-C2BD47FD0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35AE0B-B665-4163-8C7C-1BCF7A76A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7E84-649C-40FC-946B-16942ACAE63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3335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FE977B3-FF28-4354-BAC4-DE2FA3CA7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2E4366A-AAF9-4DEB-8B87-6573B9AE9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079EF0-C3E6-455B-8FC0-86EA8DE44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40076-B7F7-403C-861A-EE64DF747AE3}" type="datetimeFigureOut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8191A3-82D3-4A27-BF02-C2698A020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C516AF-B6F5-4ED9-A3AC-DECA3136A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77E84-649C-40FC-946B-16942ACAE63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6743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51" r:id="rId3"/>
    <p:sldLayoutId id="2147483663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86CB63-F10C-461C-B962-F2163B06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C41C6F-E79B-4DBD-A4BD-4BC6B394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E76090-748A-4014-985B-C6C50A0B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EC4A8-CA57-46E1-9FD6-BA7FE4B9D0ED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51D2BD-C3D5-4C71-9CB8-FDEC8D173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139DD4-96F7-4D66-B022-AE9CBF7F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200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5FB7093-F8AC-463A-8DAB-AFB22740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D0D625D-EF1A-4331-9C14-0B5BB086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0C54E4-8149-4F80-8973-7A0D14B2E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40263-C264-4FE6-8E20-7197F2145F04}" type="datetime1">
              <a:rPr lang="lv-LV" smtClean="0"/>
              <a:t>15.07.2021.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D1E0A5-2F57-450C-8C96-2AB2289E0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CF2045-191D-4C73-8F12-05E96AF80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C8EF8-DDE4-450C-8893-8D6D300E492B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295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mgH6-4oWOa0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1VeLKICNOB0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youtu.be/HYXLn-FkhaA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hGBP2gN0W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47B2D-D594-4C8F-BBA8-4EDE5B6A9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b="0" i="0" dirty="0">
                <a:solidFill>
                  <a:srgbClr val="000000"/>
                </a:solidFill>
                <a:effectLst/>
                <a:latin typeface="Roboto"/>
              </a:rPr>
              <a:t>Izklājlapas – interfeiss un opcijas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7136DD3-C24C-4A06-8A38-0EE8FCA3DF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0D7AC44-C812-4ABF-AC34-2EC5D8AD43F2}"/>
              </a:ext>
            </a:extLst>
          </p:cNvPr>
          <p:cNvGrpSpPr/>
          <p:nvPr/>
        </p:nvGrpSpPr>
        <p:grpSpPr>
          <a:xfrm>
            <a:off x="894669" y="5257800"/>
            <a:ext cx="10331411" cy="1429430"/>
            <a:chOff x="894669" y="5257800"/>
            <a:chExt cx="10331411" cy="14294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F0B694DF-6E56-4E4C-A969-7BA14B297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669" y="5613082"/>
              <a:ext cx="1781175" cy="75247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F9996EC2-367D-40FE-827E-5187C844F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418" y="5613081"/>
              <a:ext cx="1781175" cy="7524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55044FC9-ACD3-4BA9-8688-13B744F39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9469" y="5613081"/>
              <a:ext cx="1781175" cy="7524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DDBD73E9-EF86-4600-B882-F92C792E5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520" y="5613081"/>
              <a:ext cx="1781175" cy="7524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67932BEF-522C-474B-99AF-D6B5A8928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8602" y="5257800"/>
              <a:ext cx="2277478" cy="1429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249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C6A1FC-312C-42C8-997C-C231B6CB2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MS Excel </a:t>
            </a:r>
            <a:r>
              <a:rPr lang="lv-LV" dirty="0"/>
              <a:t>interfeiss </a:t>
            </a:r>
            <a:r>
              <a:rPr lang="en-GB" dirty="0"/>
              <a:t>(I)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C6E108AD-4B83-41AE-BBA5-A1913BFF95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208522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0EB7C76-5B5D-4D4B-B721-902797F71DA4}"/>
              </a:ext>
            </a:extLst>
          </p:cNvPr>
          <p:cNvSpPr txBox="1"/>
          <p:nvPr/>
        </p:nvSpPr>
        <p:spPr>
          <a:xfrm>
            <a:off x="838200" y="4113327"/>
            <a:ext cx="877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Izvēlne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84C1F8B8-360D-4DB6-B277-900F2AF5397B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1156139" y="2132851"/>
            <a:ext cx="120840" cy="198047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62248C3-AD53-410E-86C5-6835419B5648}"/>
              </a:ext>
            </a:extLst>
          </p:cNvPr>
          <p:cNvSpPr txBox="1"/>
          <p:nvPr/>
        </p:nvSpPr>
        <p:spPr>
          <a:xfrm>
            <a:off x="3865518" y="4092377"/>
            <a:ext cx="9144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Ātrās pieejas rīkjosla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C2CB4AF6-9D4C-4484-9700-CD5911FD5FCD}"/>
              </a:ext>
            </a:extLst>
          </p:cNvPr>
          <p:cNvCxnSpPr/>
          <p:nvPr/>
        </p:nvCxnSpPr>
        <p:spPr>
          <a:xfrm flipH="1" flipV="1">
            <a:off x="4155317" y="1826069"/>
            <a:ext cx="114681" cy="228644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1E4FA2E-FA9E-445A-B450-7283340298C5}"/>
              </a:ext>
            </a:extLst>
          </p:cNvPr>
          <p:cNvSpPr txBox="1"/>
          <p:nvPr/>
        </p:nvSpPr>
        <p:spPr>
          <a:xfrm>
            <a:off x="5195160" y="4112511"/>
            <a:ext cx="9144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Rīkjosla</a:t>
            </a:r>
            <a:endParaRPr lang="en-GB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3F0FEC0-B631-466C-9C70-FBAEE8B55AF3}"/>
              </a:ext>
            </a:extLst>
          </p:cNvPr>
          <p:cNvCxnSpPr/>
          <p:nvPr/>
        </p:nvCxnSpPr>
        <p:spPr>
          <a:xfrm flipV="1">
            <a:off x="5430710" y="3016251"/>
            <a:ext cx="0" cy="109626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C789CD5-5508-4626-BAF3-6C32342A5D1B}"/>
              </a:ext>
            </a:extLst>
          </p:cNvPr>
          <p:cNvSpPr txBox="1"/>
          <p:nvPr/>
        </p:nvSpPr>
        <p:spPr>
          <a:xfrm>
            <a:off x="7507946" y="3966631"/>
            <a:ext cx="11508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Poga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FF1EBB44-ADAD-4538-AFB5-6DC1398EC61F}"/>
              </a:ext>
            </a:extLst>
          </p:cNvPr>
          <p:cNvCxnSpPr/>
          <p:nvPr/>
        </p:nvCxnSpPr>
        <p:spPr>
          <a:xfrm flipV="1">
            <a:off x="8308428" y="2574749"/>
            <a:ext cx="1056289" cy="139188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35DB400-002E-43B5-A89C-011E48CEEAE7}"/>
              </a:ext>
            </a:extLst>
          </p:cNvPr>
          <p:cNvSpPr txBox="1"/>
          <p:nvPr/>
        </p:nvSpPr>
        <p:spPr>
          <a:xfrm>
            <a:off x="2078082" y="4112511"/>
            <a:ext cx="14572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/>
              <a:t>Formulu josla</a:t>
            </a:r>
            <a:endParaRPr lang="en-GB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0E7CF015-23F9-450D-803B-DC5862AD1BC1}"/>
              </a:ext>
            </a:extLst>
          </p:cNvPr>
          <p:cNvCxnSpPr/>
          <p:nvPr/>
        </p:nvCxnSpPr>
        <p:spPr>
          <a:xfrm flipV="1">
            <a:off x="3214726" y="3429000"/>
            <a:ext cx="30851" cy="68351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76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843A12-013B-45E9-B522-AA2BCE488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716"/>
          </a:xfrm>
        </p:spPr>
        <p:txBody>
          <a:bodyPr/>
          <a:lstStyle/>
          <a:p>
            <a:r>
              <a:rPr lang="en-GB" dirty="0"/>
              <a:t>MS Excel </a:t>
            </a:r>
            <a:r>
              <a:rPr lang="lv-LV" dirty="0"/>
              <a:t>interfeiss </a:t>
            </a:r>
            <a:r>
              <a:rPr lang="en-GB" dirty="0"/>
              <a:t>(I</a:t>
            </a:r>
            <a:r>
              <a:rPr lang="lv-LV" dirty="0"/>
              <a:t>I)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9B9D6D-D4FE-48BB-8502-3A161B7958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9F8F97A-7640-4F94-9460-11A09F148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697" y="1502229"/>
            <a:ext cx="10867103" cy="46747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dirty="0"/>
              <a:t>Atverot</a:t>
            </a:r>
            <a:r>
              <a:rPr lang="en-GB" dirty="0"/>
              <a:t> Excel </a:t>
            </a:r>
            <a:r>
              <a:rPr lang="lv-LV" dirty="0"/>
              <a:t>sāciet ar </a:t>
            </a:r>
            <a:r>
              <a:rPr lang="en-GB" dirty="0"/>
              <a:t>Blank document </a:t>
            </a:r>
            <a:r>
              <a:rPr lang="lv-LV" dirty="0"/>
              <a:t>(Tukšs dokuments), lai labāk saskatītu interfeisu</a:t>
            </a:r>
          </a:p>
          <a:p>
            <a:pPr marL="0" indent="0">
              <a:buNone/>
            </a:pPr>
            <a:r>
              <a:rPr lang="lv-LV" dirty="0"/>
              <a:t>Noklikšķiniet uz sekojošās saites un noskatieties video </a:t>
            </a:r>
            <a:r>
              <a:rPr lang="lv-LV" dirty="0">
                <a:hlinkClick r:id="rId2"/>
              </a:rPr>
              <a:t>5.1.1. Excel </a:t>
            </a:r>
            <a:r>
              <a:rPr lang="lv-LV" dirty="0" smtClean="0">
                <a:hlinkClick r:id="rId2"/>
              </a:rPr>
              <a:t>interfeiss</a:t>
            </a:r>
            <a:r>
              <a:rPr lang="lv-LV" dirty="0" smtClean="0"/>
              <a:t> </a:t>
            </a:r>
            <a:r>
              <a:rPr lang="lv-LV" dirty="0" smtClean="0"/>
              <a:t>Atpazīstiet </a:t>
            </a:r>
            <a:r>
              <a:rPr lang="lv-LV" dirty="0"/>
              <a:t>Izvēlni, kas sastāv no vairākām </a:t>
            </a:r>
            <a:r>
              <a:rPr lang="en-GB" dirty="0"/>
              <a:t> </a:t>
            </a:r>
            <a:r>
              <a:rPr lang="lv-LV" dirty="0"/>
              <a:t>sadaļām:</a:t>
            </a:r>
            <a:r>
              <a:rPr lang="en-GB" dirty="0"/>
              <a:t> File</a:t>
            </a:r>
            <a:r>
              <a:rPr lang="lv-LV" dirty="0"/>
              <a:t> (Fails)</a:t>
            </a:r>
            <a:r>
              <a:rPr lang="en-GB" dirty="0"/>
              <a:t>, Home</a:t>
            </a:r>
            <a:r>
              <a:rPr lang="lv-LV" dirty="0"/>
              <a:t> (Mājas)</a:t>
            </a:r>
            <a:r>
              <a:rPr lang="en-GB" dirty="0"/>
              <a:t>, Insert</a:t>
            </a:r>
            <a:r>
              <a:rPr lang="lv-LV" dirty="0"/>
              <a:t> (Iespraust)</a:t>
            </a:r>
            <a:r>
              <a:rPr lang="en-GB" dirty="0"/>
              <a:t>, Page Layout</a:t>
            </a:r>
            <a:r>
              <a:rPr lang="lv-LV" dirty="0"/>
              <a:t> (Lapas izkārtojums)</a:t>
            </a:r>
            <a:r>
              <a:rPr lang="en-GB" dirty="0"/>
              <a:t>, Formulas, Data</a:t>
            </a:r>
            <a:r>
              <a:rPr lang="lv-LV" dirty="0"/>
              <a:t> (Dati)</a:t>
            </a:r>
            <a:r>
              <a:rPr lang="en-GB" dirty="0"/>
              <a:t>, Review</a:t>
            </a:r>
            <a:r>
              <a:rPr lang="lv-LV" dirty="0"/>
              <a:t> (Pārskatīt)</a:t>
            </a:r>
            <a:r>
              <a:rPr lang="en-GB" dirty="0"/>
              <a:t>, View</a:t>
            </a:r>
            <a:r>
              <a:rPr lang="lv-LV" dirty="0"/>
              <a:t> (Skats)</a:t>
            </a:r>
            <a:r>
              <a:rPr lang="en-GB" dirty="0"/>
              <a:t>, Help</a:t>
            </a:r>
            <a:r>
              <a:rPr lang="lv-LV" dirty="0"/>
              <a:t> (Palīdzība)</a:t>
            </a:r>
            <a:r>
              <a:rPr lang="en-GB" dirty="0"/>
              <a:t>. </a:t>
            </a:r>
            <a:r>
              <a:rPr lang="lv-LV" dirty="0"/>
              <a:t>Atkarībā no jūsu darbībām, lai paātrinātu jūsu darbu var parādīties kontekstuālas sadaļas kā </a:t>
            </a:r>
            <a:r>
              <a:rPr lang="en-GB" dirty="0"/>
              <a:t> Table design</a:t>
            </a:r>
            <a:r>
              <a:rPr lang="lv-LV" dirty="0"/>
              <a:t> (Tabulas dizains)</a:t>
            </a:r>
            <a:r>
              <a:rPr lang="en-GB" dirty="0"/>
              <a:t>, Layout</a:t>
            </a:r>
            <a:r>
              <a:rPr lang="lv-LV" dirty="0"/>
              <a:t> (Izkārtojums), utt.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/>
              <a:t>Atkarībā no Izvēlnes sadaļas nomainīsies Toolbars (rīkjoslas) ar komandu pogām.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lv-LV" dirty="0"/>
              <a:t>Visbiežāk lietotās komandas ir novietotas </a:t>
            </a:r>
            <a:r>
              <a:rPr lang="en-GB" dirty="0"/>
              <a:t>Quick Access Toolbar</a:t>
            </a:r>
            <a:r>
              <a:rPr lang="lv-LV" dirty="0"/>
              <a:t> (Ātrās pieejas rīkjoslā).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xmlns="" id="{2E8A48AA-566A-473C-A3D0-F3F09ADB0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8EF8-DDE4-450C-8893-8D6D300E492B}" type="slidenum">
              <a:rPr lang="lv-LV" smtClean="0"/>
              <a:t>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183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0C4A3822-BC7E-4A1F-A6CF-83E81894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561"/>
          </a:xfrm>
        </p:spPr>
        <p:txBody>
          <a:bodyPr/>
          <a:lstStyle/>
          <a:p>
            <a:r>
              <a:rPr lang="en-GB" dirty="0"/>
              <a:t>Open Office Calc</a:t>
            </a:r>
            <a:r>
              <a:rPr lang="lv-LV" dirty="0"/>
              <a:t> interfeiss</a:t>
            </a:r>
            <a:endParaRPr lang="en-GB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9D74CE2C-8B50-4CF5-BE48-C1F477A239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77686"/>
            <a:ext cx="9840685" cy="5532684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3A37193-3209-450A-8CF1-541EEE4A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8EF8-DDE4-450C-8893-8D6D300E492B}" type="slidenum">
              <a:rPr lang="lv-LV" smtClean="0"/>
              <a:t>4</a:t>
            </a:fld>
            <a:endParaRPr lang="lv-LV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5939634F-3D13-4E08-8DB5-EAF91D1C2865}"/>
              </a:ext>
            </a:extLst>
          </p:cNvPr>
          <p:cNvGrpSpPr/>
          <p:nvPr/>
        </p:nvGrpSpPr>
        <p:grpSpPr>
          <a:xfrm>
            <a:off x="2494377" y="2932188"/>
            <a:ext cx="6528329" cy="745417"/>
            <a:chOff x="3120168" y="3668873"/>
            <a:chExt cx="6528329" cy="74541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FF9225F0-C83F-4061-B35F-D600802CF4FF}"/>
                </a:ext>
              </a:extLst>
            </p:cNvPr>
            <p:cNvSpPr txBox="1"/>
            <p:nvPr/>
          </p:nvSpPr>
          <p:spPr>
            <a:xfrm rot="10800000" flipH="1" flipV="1">
              <a:off x="5765724" y="3668873"/>
              <a:ext cx="1060745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lv-LV" dirty="0"/>
                <a:t>Izkrītošās izvēlnes</a:t>
              </a:r>
              <a:endParaRPr lang="en-GB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A8DA04C8-3756-41D8-9803-9CF6CD4A583F}"/>
                </a:ext>
              </a:extLst>
            </p:cNvPr>
            <p:cNvSpPr txBox="1"/>
            <p:nvPr/>
          </p:nvSpPr>
          <p:spPr>
            <a:xfrm>
              <a:off x="7409793" y="3767959"/>
              <a:ext cx="96169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lv-LV" dirty="0"/>
                <a:t>Sānu josla</a:t>
              </a:r>
              <a:endParaRPr lang="en-GB" dirty="0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xmlns="" id="{88E96D43-D527-4132-92ED-1549A2939AA7}"/>
                </a:ext>
              </a:extLst>
            </p:cNvPr>
            <p:cNvCxnSpPr/>
            <p:nvPr/>
          </p:nvCxnSpPr>
          <p:spPr>
            <a:xfrm flipH="1">
              <a:off x="3120168" y="3767959"/>
              <a:ext cx="2645555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xmlns="" id="{F49047F2-DBBD-48B5-A292-F822636FAB4D}"/>
                </a:ext>
              </a:extLst>
            </p:cNvPr>
            <p:cNvCxnSpPr/>
            <p:nvPr/>
          </p:nvCxnSpPr>
          <p:spPr>
            <a:xfrm flipH="1">
              <a:off x="4903076" y="4335517"/>
              <a:ext cx="862647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xmlns="" id="{5773A20F-185A-47B3-B853-A57A54890C08}"/>
                </a:ext>
              </a:extLst>
            </p:cNvPr>
            <p:cNvCxnSpPr/>
            <p:nvPr/>
          </p:nvCxnSpPr>
          <p:spPr>
            <a:xfrm>
              <a:off x="8371490" y="3972910"/>
              <a:ext cx="1277007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859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AC0B51-6400-4007-A151-1CD86515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992"/>
          </a:xfrm>
        </p:spPr>
        <p:txBody>
          <a:bodyPr/>
          <a:lstStyle/>
          <a:p>
            <a:r>
              <a:rPr lang="en-GB" dirty="0"/>
              <a:t>Interface of Open Office </a:t>
            </a:r>
            <a:r>
              <a:rPr lang="lv-LV" dirty="0"/>
              <a:t>Calc </a:t>
            </a:r>
            <a:r>
              <a:rPr lang="en-GB" dirty="0"/>
              <a:t>(I</a:t>
            </a:r>
            <a:r>
              <a:rPr lang="lv-LV" dirty="0"/>
              <a:t>I</a:t>
            </a:r>
            <a:r>
              <a:rPr lang="en-GB" dirty="0"/>
              <a:t>)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D65825-8B66-4C33-9663-4F90FD9F3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v-LV" dirty="0"/>
              <a:t>Noklikšķiniet uz sekojošās saites un noskatieties video </a:t>
            </a:r>
            <a:r>
              <a:rPr lang="lv-LV" dirty="0">
                <a:hlinkClick r:id="rId2"/>
              </a:rPr>
              <a:t>5.1.2. </a:t>
            </a:r>
            <a:r>
              <a:rPr lang="lv-LV" dirty="0" err="1">
                <a:hlinkClick r:id="rId2"/>
              </a:rPr>
              <a:t>Calc</a:t>
            </a:r>
            <a:r>
              <a:rPr lang="lv-LV" dirty="0">
                <a:hlinkClick r:id="rId2"/>
              </a:rPr>
              <a:t> </a:t>
            </a:r>
            <a:r>
              <a:rPr lang="lv-LV" dirty="0" err="1" smtClean="0">
                <a:hlinkClick r:id="rId2"/>
              </a:rPr>
              <a:t>saskarsne</a:t>
            </a:r>
            <a:r>
              <a:rPr lang="lv-LV" dirty="0" smtClean="0"/>
              <a:t> </a:t>
            </a:r>
            <a:r>
              <a:rPr lang="en-GB" dirty="0" smtClean="0"/>
              <a:t>Open </a:t>
            </a:r>
            <a:r>
              <a:rPr lang="en-GB" dirty="0"/>
              <a:t>Office </a:t>
            </a:r>
            <a:r>
              <a:rPr lang="lv-LV" dirty="0"/>
              <a:t>Calc</a:t>
            </a:r>
            <a:r>
              <a:rPr lang="en-GB" dirty="0"/>
              <a:t> </a:t>
            </a:r>
            <a:r>
              <a:rPr lang="lv-LV" dirty="0"/>
              <a:t>interfeiss satur Menu (Izvēlni)</a:t>
            </a:r>
            <a:r>
              <a:rPr lang="en-GB" dirty="0"/>
              <a:t>, 3 </a:t>
            </a:r>
            <a:r>
              <a:rPr lang="lv-LV" dirty="0"/>
              <a:t>rīkjoslas</a:t>
            </a:r>
            <a:r>
              <a:rPr lang="en-GB" dirty="0"/>
              <a:t>  - Find</a:t>
            </a:r>
            <a:r>
              <a:rPr lang="lv-LV" dirty="0"/>
              <a:t> (Meklēt)</a:t>
            </a:r>
            <a:r>
              <a:rPr lang="en-GB" dirty="0"/>
              <a:t>, Standard</a:t>
            </a:r>
            <a:r>
              <a:rPr lang="lv-LV" dirty="0"/>
              <a:t> (Standarta) un</a:t>
            </a:r>
            <a:r>
              <a:rPr lang="en-GB" dirty="0"/>
              <a:t> Formatting</a:t>
            </a:r>
            <a:r>
              <a:rPr lang="lv-LV" dirty="0"/>
              <a:t> (Formatēšana)</a:t>
            </a:r>
            <a:r>
              <a:rPr lang="en-GB" dirty="0"/>
              <a:t>; </a:t>
            </a:r>
            <a:r>
              <a:rPr lang="lv-LV" dirty="0"/>
              <a:t>un </a:t>
            </a:r>
            <a:r>
              <a:rPr lang="en-GB" dirty="0"/>
              <a:t>SideBar</a:t>
            </a:r>
            <a:r>
              <a:rPr lang="lv-LV" dirty="0"/>
              <a:t> (Sānu josla)</a:t>
            </a:r>
            <a:endParaRPr lang="en-GB" dirty="0"/>
          </a:p>
          <a:p>
            <a:r>
              <a:rPr lang="lv-LV" dirty="0"/>
              <a:t>Izvēlnes sadaļā </a:t>
            </a:r>
            <a:r>
              <a:rPr lang="en-GB" dirty="0"/>
              <a:t>View</a:t>
            </a:r>
            <a:r>
              <a:rPr lang="lv-LV" dirty="0"/>
              <a:t> (Skats)</a:t>
            </a:r>
            <a:r>
              <a:rPr lang="en-GB" dirty="0"/>
              <a:t>, </a:t>
            </a:r>
            <a:r>
              <a:rPr lang="lv-LV" dirty="0"/>
              <a:t>jūs varat izvēlēties </a:t>
            </a:r>
            <a:r>
              <a:rPr lang="en-GB" dirty="0"/>
              <a:t>Toolbars </a:t>
            </a:r>
            <a:r>
              <a:rPr lang="lv-LV" dirty="0"/>
              <a:t>(Rīkjoslas) un izkrītošajā izvēlnē izvēlēties papildus rīkjoslas, kas nepieciešamas tekošajam darbam.</a:t>
            </a:r>
            <a:endParaRPr lang="en-GB" dirty="0"/>
          </a:p>
          <a:p>
            <a:r>
              <a:rPr lang="lv-LV" dirty="0"/>
              <a:t>Līdzīgi</a:t>
            </a:r>
            <a:r>
              <a:rPr lang="en-GB" dirty="0"/>
              <a:t>, </a:t>
            </a:r>
            <a:r>
              <a:rPr lang="lv-LV" dirty="0"/>
              <a:t>sadaļā </a:t>
            </a:r>
            <a:r>
              <a:rPr lang="en-GB" dirty="0"/>
              <a:t>View </a:t>
            </a:r>
            <a:r>
              <a:rPr lang="lv-LV" dirty="0"/>
              <a:t>(Skats) jūs varat ieslēgt un izslēgt </a:t>
            </a:r>
            <a:r>
              <a:rPr lang="en-GB" dirty="0"/>
              <a:t>Sidebar</a:t>
            </a:r>
            <a:r>
              <a:rPr lang="lv-LV" dirty="0"/>
              <a:t> (Sānu joslu)</a:t>
            </a:r>
            <a:endParaRPr lang="en-GB" dirty="0"/>
          </a:p>
          <a:p>
            <a:r>
              <a:rPr lang="lv-LV" dirty="0"/>
              <a:t>Pieejamo komandu saraksts ir īsāks nekā Excel, bet pilnīgi pietiekams ikdienas lietotājam</a:t>
            </a:r>
            <a:r>
              <a:rPr lang="en-GB" dirty="0"/>
              <a:t>. </a:t>
            </a:r>
            <a:endParaRPr lang="lv-LV" dirty="0"/>
          </a:p>
          <a:p>
            <a:r>
              <a:rPr lang="lv-LV" dirty="0"/>
              <a:t>Open Office nav pieejams interfeiss latviešu valodā.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7EC1633-F576-4ABA-B34B-9159F1461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8EF8-DDE4-450C-8893-8D6D300E492B}" type="slidenum">
              <a:rPr lang="lv-LV" smtClean="0"/>
              <a:t>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12515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300246-1182-4450-B963-BE2AE71C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589"/>
          </a:xfrm>
        </p:spPr>
        <p:txBody>
          <a:bodyPr>
            <a:normAutofit fontScale="90000"/>
          </a:bodyPr>
          <a:lstStyle/>
          <a:p>
            <a:r>
              <a:rPr lang="lv-LV" dirty="0"/>
              <a:t>Dažas svarīgas </a:t>
            </a:r>
            <a:r>
              <a:rPr lang="en-GB" dirty="0"/>
              <a:t>Excel </a:t>
            </a:r>
            <a:r>
              <a:rPr lang="lv-LV" dirty="0"/>
              <a:t>opcijas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5F5AFC-B2B8-421F-B566-448260414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26671"/>
            <a:ext cx="5181600" cy="559480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File/ Options/ General</a:t>
            </a:r>
          </a:p>
          <a:p>
            <a:pPr marL="0" indent="0">
              <a:buNone/>
            </a:pPr>
            <a:r>
              <a:rPr lang="lv-LV" dirty="0"/>
              <a:t>Pārliecinieties, ka ir atzīmēti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Show Mini Toolbar on selection</a:t>
            </a:r>
          </a:p>
          <a:p>
            <a:pPr lvl="1"/>
            <a:r>
              <a:rPr lang="en-GB" dirty="0"/>
              <a:t>Show Quick Analysis options</a:t>
            </a:r>
          </a:p>
          <a:p>
            <a:pPr lvl="1"/>
            <a:r>
              <a:rPr lang="en-GB" dirty="0"/>
              <a:t>Enable Live Preview </a:t>
            </a:r>
          </a:p>
          <a:p>
            <a:pPr lvl="1"/>
            <a:r>
              <a:rPr lang="en-GB" dirty="0"/>
              <a:t>Show feature descriptions in Screen Tips</a:t>
            </a:r>
          </a:p>
          <a:p>
            <a:pPr marL="0" indent="0">
              <a:buNone/>
            </a:pPr>
            <a:r>
              <a:rPr lang="en-GB" dirty="0"/>
              <a:t>are selected.</a:t>
            </a:r>
          </a:p>
          <a:p>
            <a:r>
              <a:rPr lang="en-GB" dirty="0"/>
              <a:t>File/ Options/ Save – </a:t>
            </a:r>
            <a:r>
              <a:rPr lang="lv-LV" dirty="0"/>
              <a:t>tāpat kā </a:t>
            </a:r>
            <a:r>
              <a:rPr lang="en-GB" dirty="0"/>
              <a:t>MS Word</a:t>
            </a:r>
          </a:p>
          <a:p>
            <a:r>
              <a:rPr lang="en-GB" dirty="0"/>
              <a:t>File/ Options/ Language – </a:t>
            </a:r>
            <a:r>
              <a:rPr lang="lv-LV" dirty="0"/>
              <a:t>tāpat kā </a:t>
            </a:r>
            <a:r>
              <a:rPr lang="en-GB" dirty="0"/>
              <a:t>MS Word</a:t>
            </a:r>
            <a:endParaRPr lang="lv-LV" dirty="0"/>
          </a:p>
          <a:p>
            <a:r>
              <a:rPr lang="lv-LV" dirty="0"/>
              <a:t>Noklikšķiniet uz saites un noskatieties video </a:t>
            </a:r>
            <a:r>
              <a:rPr lang="lv-LV" dirty="0">
                <a:hlinkClick r:id="rId2"/>
              </a:rPr>
              <a:t>5.1.3. Excel opcijas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B7265FE1-0D8A-443E-AFB9-E5D3D05FD8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19800" y="1825625"/>
            <a:ext cx="6160647" cy="3754650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A95CF60-4AFC-4FF3-B29A-4B43771B2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8EF8-DDE4-450C-8893-8D6D300E492B}" type="slidenum">
              <a:rPr lang="lv-LV" smtClean="0"/>
              <a:t>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50446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169C01EC-5AC3-4D73-97A0-C6F7F1852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546"/>
          </a:xfrm>
        </p:spPr>
        <p:txBody>
          <a:bodyPr/>
          <a:lstStyle/>
          <a:p>
            <a:r>
              <a:rPr lang="lv-LV" dirty="0"/>
              <a:t>Dažas svarīgas Calc</a:t>
            </a:r>
            <a:r>
              <a:rPr lang="en-GB" dirty="0"/>
              <a:t> </a:t>
            </a:r>
            <a:r>
              <a:rPr lang="lv-LV" dirty="0"/>
              <a:t>opcijas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F50ABDA7-65A2-4E22-AE2B-E22D80748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Noklikšķiniet uz sekojošās saites un noskatieties video </a:t>
            </a:r>
            <a:r>
              <a:rPr lang="lv-LV" dirty="0">
                <a:hlinkClick r:id="rId2"/>
              </a:rPr>
              <a:t>5.1.4. </a:t>
            </a:r>
            <a:r>
              <a:rPr lang="lv-LV" dirty="0" err="1">
                <a:hlinkClick r:id="rId2"/>
              </a:rPr>
              <a:t>Calc</a:t>
            </a:r>
            <a:r>
              <a:rPr lang="lv-LV" dirty="0">
                <a:hlinkClick r:id="rId2"/>
              </a:rPr>
              <a:t> </a:t>
            </a:r>
            <a:r>
              <a:rPr lang="lv-LV" dirty="0" smtClean="0">
                <a:hlinkClick r:id="rId2"/>
              </a:rPr>
              <a:t>opcijas</a:t>
            </a:r>
            <a:r>
              <a:rPr lang="lv-LV" dirty="0" smtClean="0"/>
              <a:t> </a:t>
            </a:r>
            <a:r>
              <a:rPr lang="en-GB" dirty="0" smtClean="0"/>
              <a:t>Tools</a:t>
            </a:r>
            <a:r>
              <a:rPr lang="en-GB" dirty="0"/>
              <a:t>/ Option/ Load/Save/ General – </a:t>
            </a:r>
            <a:r>
              <a:rPr lang="lv-LV" dirty="0"/>
              <a:t>jūs varat iestādīt </a:t>
            </a:r>
            <a:r>
              <a:rPr lang="en-GB" dirty="0"/>
              <a:t> Save AutoRecover information every 10 minutes, </a:t>
            </a:r>
            <a:r>
              <a:rPr lang="lv-LV" dirty="0"/>
              <a:t>bet</a:t>
            </a:r>
            <a:r>
              <a:rPr lang="en-GB" dirty="0"/>
              <a:t> </a:t>
            </a:r>
            <a:r>
              <a:rPr lang="lv-LV" dirty="0"/>
              <a:t>Calc</a:t>
            </a:r>
            <a:r>
              <a:rPr lang="en-GB" dirty="0"/>
              <a:t> </a:t>
            </a:r>
            <a:r>
              <a:rPr lang="lv-LV" dirty="0"/>
              <a:t>nespēj atjaunot nenosauktus dokumentus</a:t>
            </a:r>
            <a:endParaRPr lang="en-GB" dirty="0"/>
          </a:p>
          <a:p>
            <a:r>
              <a:rPr lang="en-GB" dirty="0"/>
              <a:t>Language settings </a:t>
            </a:r>
            <a:r>
              <a:rPr lang="lv-LV" dirty="0"/>
              <a:t>jūs varat iestādīt, ka noklusējuma valoda ir jūsu nacionālā valoda, ja esat lejupielādējis un instalējis attiecīgo </a:t>
            </a:r>
            <a:r>
              <a:rPr lang="en-GB" dirty="0"/>
              <a:t>Language Pack</a:t>
            </a:r>
          </a:p>
          <a:p>
            <a:r>
              <a:rPr lang="en-GB" sz="2800" dirty="0"/>
              <a:t>Open Office Writer </a:t>
            </a:r>
            <a:r>
              <a:rPr lang="lv-LV" sz="2800" dirty="0"/>
              <a:t>nevar nomainīt interfeisa valodu uz jūsu nacionālo</a:t>
            </a:r>
            <a:endParaRPr lang="en-GB" dirty="0"/>
          </a:p>
          <a:p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8682F2A-297C-4B78-9839-C9C9528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C8EF8-DDE4-450C-8893-8D6D300E492B}" type="slidenum">
              <a:rPr lang="lv-LV" smtClean="0"/>
              <a:t>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33777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426</Words>
  <Application>Microsoft Office PowerPoint</Application>
  <PresentationFormat>Platekrāna</PresentationFormat>
  <Paragraphs>43</Paragraphs>
  <Slides>7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3</vt:i4>
      </vt:variant>
      <vt:variant>
        <vt:lpstr>Slaidu virsraksti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Office Theme</vt:lpstr>
      <vt:lpstr>Office Theme</vt:lpstr>
      <vt:lpstr>Office Theme</vt:lpstr>
      <vt:lpstr>Izklājlapas – interfeiss un opcijas</vt:lpstr>
      <vt:lpstr>MS Excel interfeiss (I)</vt:lpstr>
      <vt:lpstr>MS Excel interfeiss (II)</vt:lpstr>
      <vt:lpstr>Open Office Calc interfeiss</vt:lpstr>
      <vt:lpstr>Interface of Open Office Calc (II)</vt:lpstr>
      <vt:lpstr>Dažas svarīgas Excel opcijas</vt:lpstr>
      <vt:lpstr>Dažas svarīgas Calc opcijas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spreadsheets – interface and options</dc:title>
  <dc:creator>Martins</dc:creator>
  <cp:lastModifiedBy>Edvarts Pāvulēns</cp:lastModifiedBy>
  <cp:revision>19</cp:revision>
  <dcterms:created xsi:type="dcterms:W3CDTF">2021-02-15T11:48:35Z</dcterms:created>
  <dcterms:modified xsi:type="dcterms:W3CDTF">2021-07-15T07:13:18Z</dcterms:modified>
</cp:coreProperties>
</file>