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62" r:id="rId2"/>
    <p:sldMasterId id="2147483648" r:id="rId3"/>
  </p:sldMasterIdLst>
  <p:notesMasterIdLst>
    <p:notesMasterId r:id="rId10"/>
  </p:notesMasterIdLst>
  <p:sldIdLst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672" y="108"/>
      </p:cViewPr>
      <p:guideLst/>
    </p:cSldViewPr>
  </p:slideViewPr>
  <p:outlineViewPr>
    <p:cViewPr>
      <p:scale>
        <a:sx n="33" d="100"/>
        <a:sy n="33" d="100"/>
      </p:scale>
      <p:origin x="0" y="-2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F414-666C-4C37-AF98-D5F1822F11D8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4060-3B39-4789-885B-DE3C1862C58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636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F2F15-1986-4517-AB07-34F0310EC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64F4FE-FE06-4D41-9C27-71F20B8B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693493-5B21-4D04-A78E-05CB7FF3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572C-0227-430B-97B7-8EE349E52DA2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8307F5-890D-43B1-8F6B-A3800D5E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6567BA-1810-4A09-86EE-301D75E4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407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46041-84B7-45AF-A1E0-1988EADE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213481-0D53-4657-A8AD-DB89749C4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EFF121-6032-4559-9F32-4DA4E71B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6C53-6BAB-4F5F-8D70-F20D5BE5908D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830719-7BDA-4F73-8387-92252DD7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FC849B-CEF5-444F-B7C5-10126882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0876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91C155C-1C9D-44AD-B6A2-BB1A4BA7C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D8E4D4-9702-45F1-A884-69C7B023B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AC2DCC-4B2A-4B76-A896-1A254222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A0A2-4317-46CD-9B8F-47BEBE9E3D0D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E87F3-23A8-4131-A097-1E362AC4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707ACC-76E9-4DDC-8DBE-9FAF51D0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490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392-BDEE-4B06-9734-6351C97ECB38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841A-C1E8-4BAA-AADC-D7237A2A41A5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79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0908E-5DB0-4C08-8858-291D76B1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44AEF-74F5-4717-84E3-67460ECDF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A01AE9-08A9-4E5B-8325-92B8CBBA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9C54-37A0-409C-A43F-9776E8FE4C23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D6489-6617-4F6B-8E81-C4A2B2C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9E159-3F5F-4959-91FC-C723B547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7639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A7A04-7CEB-4590-8B6F-87ADF57E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3B5D21-D944-4009-8F67-BFBD80A74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90ADEB-E7C9-40AB-B63A-2B52DC94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0EAA-A7E4-4482-8E10-C29C9FACFDDC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137CA-53CB-4D64-A91F-886DB9FF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CE00E8-F486-419F-931C-A22CA8E3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3438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06DE4-D274-4F61-95BE-77FC9969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D1DB4A-62D3-46C5-A149-B7E62FE0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B62A99-6AF1-4B1E-8B49-62771B473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60E32E-F265-4B53-AB7B-FA524B86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96F1-1559-46CC-BBE7-CA8E9D973298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C23430-E0A1-44DB-8057-E7342754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E6D788-8FD3-4D63-A257-51A82E4F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1657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90A983-177F-4EB8-9700-023D122A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1E4E39-A414-4845-90EA-F7F1E494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0142E2-0411-4092-82D6-731F73ED9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4D9BB09-CB56-4520-920E-8917EF82A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4959568-16AC-4624-977C-FE2121564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77AB7BF-2AAF-42B9-B843-0F22C4D4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7000-1824-495D-931C-9F0B59A59E6E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91D617-2CA0-498E-A678-34A6DE32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1BFC83-9E58-4651-A6A1-E865467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86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21E12-138D-4FDC-BD86-16A95C44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40D99C-C4FC-4D5A-ABE7-3FB98C77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8B7A-CF18-4903-BAA8-82E80A790955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9CC300-B9E7-41D3-B31E-1366CBCD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C58D19-473B-4CF7-917E-D9470E25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52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4A2E19-FC89-4ADE-8C1D-736F3E94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BCA7-E913-4F6D-8770-2C158FA92303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152BCD0-40D4-4923-BC14-A52E4E34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4289A7-9E4D-4982-8A9A-CD5B5B9D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8728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755BB0-2AA5-4A07-8CB3-4C7D85D3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42EED-A27F-48D6-9A5D-2AA24083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A50FAD-6838-4B4D-BEE0-FD4FBE8F8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9687CD-2BF3-4190-84C6-F1B9B9BB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23E-0E29-4D67-A2B4-19A4F90E0FE2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E4F93F-DFBF-43FC-8382-E29F2372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D476AD-8EC6-4621-8E29-028F3AB4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619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2B2EB3-3E77-444D-AABA-EF2D865D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12DE4C-6DDB-44DA-9891-874735662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60B557-EEB0-40C9-B872-B005A316E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43746D-A7F0-4207-8C8F-69553A76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DC45-0A65-4C7C-AB37-408334AAF0E1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F204E2-3BF4-4577-998E-04C0734F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478782-2D0D-4C22-B450-503DC0C2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0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9ABEE5-B232-4E11-B893-21E19367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70EC6B-ADBE-4EB4-AAAC-0DF7F5943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FD95BC-3EC3-4D9B-9C8E-FF34BB250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9225-28BE-4994-A07F-811D07EE8067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27E357-73C7-4CDC-A09D-BDF1BC9E4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99A2D-698A-4776-965D-1088B33E9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B961-095F-47E1-9D62-5C4C5236730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364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3FDC-2727-4922-A29D-37F53D6DD855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4719-4959-4EBB-8AF6-443FDD5CA027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216-10BC-4CF7-ACC6-44A7AE16930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17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mqmG-ckb84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0" i="0" dirty="0">
                <a:solidFill>
                  <a:srgbClr val="000000"/>
                </a:solidFill>
                <a:effectLst/>
                <a:latin typeface="Roboto"/>
              </a:rPr>
              <a:t>Dokumentu izveidošana, saglabāšana un atvēršana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lv-LV" dirty="0"/>
              <a:t>Jauna dokumenta izveidošana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805363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Nostartējiet </a:t>
            </a:r>
            <a:r>
              <a:rPr lang="en-GB" dirty="0"/>
              <a:t>MS Word, </a:t>
            </a:r>
            <a:r>
              <a:rPr lang="lv-LV" dirty="0"/>
              <a:t>tad izvēlieties </a:t>
            </a:r>
            <a:r>
              <a:rPr lang="en-GB" dirty="0"/>
              <a:t>New </a:t>
            </a:r>
            <a:r>
              <a:rPr lang="lv-LV" dirty="0"/>
              <a:t>(Jauns) /</a:t>
            </a:r>
            <a:r>
              <a:rPr lang="en-GB" dirty="0"/>
              <a:t>Blank document </a:t>
            </a:r>
            <a:r>
              <a:rPr lang="lv-LV" dirty="0"/>
              <a:t>(Tukšs dokuments) vai </a:t>
            </a:r>
            <a:r>
              <a:rPr lang="en-GB" dirty="0"/>
              <a:t> template</a:t>
            </a:r>
            <a:r>
              <a:rPr lang="lv-LV" dirty="0"/>
              <a:t> (šablonu)</a:t>
            </a:r>
            <a:endParaRPr lang="en-GB" dirty="0"/>
          </a:p>
          <a:p>
            <a:pPr marL="0" indent="0">
              <a:buNone/>
            </a:pPr>
            <a:r>
              <a:rPr lang="lv-LV" dirty="0"/>
              <a:t>Ja</a:t>
            </a:r>
            <a:r>
              <a:rPr lang="en-GB" dirty="0"/>
              <a:t> Word </a:t>
            </a:r>
            <a:r>
              <a:rPr lang="lv-LV" dirty="0"/>
              <a:t>jau ir atvērts</a:t>
            </a:r>
            <a:r>
              <a:rPr lang="en-GB" dirty="0"/>
              <a:t>:</a:t>
            </a:r>
          </a:p>
          <a:p>
            <a:r>
              <a:rPr lang="en-GB" dirty="0"/>
              <a:t>File/ New</a:t>
            </a:r>
            <a:r>
              <a:rPr lang="lv-LV" dirty="0"/>
              <a:t>/ Blank document</a:t>
            </a:r>
            <a:endParaRPr lang="en-GB" dirty="0"/>
          </a:p>
          <a:p>
            <a:r>
              <a:rPr lang="en-GB" dirty="0"/>
              <a:t>Ctrl+N – </a:t>
            </a:r>
            <a:r>
              <a:rPr lang="lv-LV" dirty="0"/>
              <a:t>atver tukšu dokumentu</a:t>
            </a:r>
            <a:endParaRPr lang="en-GB" dirty="0"/>
          </a:p>
          <a:p>
            <a:r>
              <a:rPr lang="lv-LV" dirty="0"/>
              <a:t>Ikona Ātrās</a:t>
            </a:r>
            <a:r>
              <a:rPr lang="en-GB" dirty="0"/>
              <a:t> </a:t>
            </a:r>
            <a:r>
              <a:rPr lang="lv-LV" dirty="0"/>
              <a:t>piekļuves rīkjoslā</a:t>
            </a:r>
            <a:r>
              <a:rPr lang="en-GB" dirty="0"/>
              <a:t> Quick Access Toolbar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E6D1EA8-D7D9-4901-8F63-D0D7986B0A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Nostartējiet</a:t>
            </a:r>
            <a:r>
              <a:rPr lang="en-GB" dirty="0"/>
              <a:t> Open Office/ Text document</a:t>
            </a:r>
          </a:p>
          <a:p>
            <a:r>
              <a:rPr lang="lv-LV" dirty="0"/>
              <a:t>Ja</a:t>
            </a:r>
            <a:r>
              <a:rPr lang="en-GB" dirty="0"/>
              <a:t> Writer </a:t>
            </a:r>
            <a:r>
              <a:rPr lang="lv-LV" dirty="0"/>
              <a:t>ir jau atvērts: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File/ New</a:t>
            </a:r>
            <a:r>
              <a:rPr lang="lv-LV" dirty="0"/>
              <a:t>/ Text Document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Ctrl+N – </a:t>
            </a:r>
            <a:r>
              <a:rPr lang="lv-LV" dirty="0"/>
              <a:t>atver tukšu dokumentu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2</a:t>
            </a:fld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94" y="5089957"/>
            <a:ext cx="2457793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8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6873"/>
          </a:xfrm>
        </p:spPr>
        <p:txBody>
          <a:bodyPr>
            <a:normAutofit/>
          </a:bodyPr>
          <a:lstStyle/>
          <a:p>
            <a:r>
              <a:rPr lang="lv-LV" dirty="0"/>
              <a:t>Dokumenta saglabāšana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1385"/>
            <a:ext cx="5181600" cy="511149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2400" dirty="0"/>
              <a:t>1. </a:t>
            </a:r>
            <a:r>
              <a:rPr lang="lv-LV" sz="2400" dirty="0"/>
              <a:t>Ir vairākas iespējas kā iesākt saglabāšanu</a:t>
            </a:r>
            <a:r>
              <a:rPr lang="en-GB" sz="2400" dirty="0"/>
              <a:t>:</a:t>
            </a:r>
          </a:p>
          <a:p>
            <a:r>
              <a:rPr lang="lv-LV" sz="2400" dirty="0"/>
              <a:t>Izvēlieties</a:t>
            </a:r>
            <a:r>
              <a:rPr lang="en-GB" sz="2400" dirty="0"/>
              <a:t> </a:t>
            </a:r>
            <a:r>
              <a:rPr lang="en-GB" sz="2400" b="1" i="1" dirty="0"/>
              <a:t>File</a:t>
            </a:r>
            <a:r>
              <a:rPr lang="en-GB" sz="2400" dirty="0"/>
              <a:t>/ </a:t>
            </a:r>
            <a:r>
              <a:rPr lang="en-GB" sz="2400" b="1" i="1" dirty="0"/>
              <a:t>Save </a:t>
            </a:r>
            <a:r>
              <a:rPr lang="lv-LV" sz="2400" dirty="0"/>
              <a:t>vai</a:t>
            </a:r>
            <a:r>
              <a:rPr lang="en-GB" sz="2400" b="1" i="1" dirty="0"/>
              <a:t> Save As</a:t>
            </a:r>
            <a:endParaRPr lang="en-GB" sz="2400" dirty="0"/>
          </a:p>
          <a:p>
            <a:pPr lvl="0"/>
            <a:r>
              <a:rPr lang="lv-LV" sz="2400" dirty="0"/>
              <a:t>Izmantojiet taustiņu kombināciju </a:t>
            </a:r>
            <a:r>
              <a:rPr lang="en-GB" sz="2400" b="1" i="1" dirty="0"/>
              <a:t>Ctrl+S (Save);</a:t>
            </a:r>
            <a:endParaRPr lang="en-GB" sz="2400" dirty="0"/>
          </a:p>
          <a:p>
            <a:pPr lvl="0"/>
            <a:r>
              <a:rPr lang="lv-LV" sz="2400" dirty="0"/>
              <a:t>Uzklikšķiniet ikonu Ātrā pieejas rīkjoslā (</a:t>
            </a:r>
            <a:r>
              <a:rPr lang="en-GB" sz="2400" dirty="0"/>
              <a:t>Quick Access Toolbar</a:t>
            </a:r>
            <a:r>
              <a:rPr lang="lv-LV" sz="2400" dirty="0"/>
              <a:t>)</a:t>
            </a:r>
            <a:endParaRPr lang="en-GB" sz="2400" dirty="0"/>
          </a:p>
          <a:p>
            <a:pPr marL="0" lvl="0" indent="0">
              <a:buNone/>
            </a:pPr>
            <a:r>
              <a:rPr lang="en-GB" sz="2400" dirty="0"/>
              <a:t>2. </a:t>
            </a:r>
            <a:r>
              <a:rPr lang="lv-LV" sz="2400" dirty="0"/>
              <a:t>Ierakstiet faila nosaukumu</a:t>
            </a:r>
            <a:r>
              <a:rPr lang="en-GB" sz="2400" dirty="0"/>
              <a:t> File name</a:t>
            </a:r>
          </a:p>
          <a:p>
            <a:pPr marL="0" lvl="0" indent="0">
              <a:buNone/>
            </a:pPr>
            <a:r>
              <a:rPr lang="en-GB" sz="2400" dirty="0"/>
              <a:t>3. Browse </a:t>
            </a:r>
            <a:r>
              <a:rPr lang="lv-LV" sz="2400" dirty="0"/>
              <a:t>(sameklējiet) atbilstošu mapi</a:t>
            </a:r>
            <a:r>
              <a:rPr lang="en-GB" sz="2400" dirty="0"/>
              <a:t> </a:t>
            </a:r>
            <a:r>
              <a:rPr lang="lv-LV" sz="2400" dirty="0"/>
              <a:t>(</a:t>
            </a:r>
            <a:r>
              <a:rPr lang="en-GB" sz="2400" dirty="0"/>
              <a:t>folder</a:t>
            </a:r>
            <a:r>
              <a:rPr lang="lv-LV" sz="2400" dirty="0"/>
              <a:t>) jūsu Dokumentu mapē</a:t>
            </a:r>
            <a:endParaRPr lang="en-GB" sz="2400" dirty="0"/>
          </a:p>
          <a:p>
            <a:pPr marL="0" lvl="0" indent="0">
              <a:buNone/>
            </a:pPr>
            <a:r>
              <a:rPr lang="en-GB" sz="2400" dirty="0"/>
              <a:t>4. </a:t>
            </a:r>
            <a:r>
              <a:rPr lang="lv-LV" sz="2400" dirty="0"/>
              <a:t>Izvēlieties faila tipu </a:t>
            </a:r>
            <a:r>
              <a:rPr lang="en-GB" sz="2400" dirty="0"/>
              <a:t>Save as Type: </a:t>
            </a:r>
          </a:p>
          <a:p>
            <a:pPr lvl="1" indent="-342900"/>
            <a:r>
              <a:rPr lang="en-GB" sz="2000" b="1" i="1" dirty="0"/>
              <a:t>*.docx</a:t>
            </a:r>
          </a:p>
          <a:p>
            <a:pPr lvl="1" indent="-342900"/>
            <a:r>
              <a:rPr lang="en-GB" sz="2000" b="1" i="1" dirty="0"/>
              <a:t>*.od</a:t>
            </a:r>
            <a:r>
              <a:rPr lang="lv-LV" sz="2000" b="1" i="1" dirty="0"/>
              <a:t>t</a:t>
            </a:r>
            <a:endParaRPr lang="en-GB" sz="2000" b="1" i="1" dirty="0"/>
          </a:p>
          <a:p>
            <a:pPr lvl="1" indent="-342900"/>
            <a:r>
              <a:rPr lang="en-GB" sz="2000" b="1" i="1" dirty="0"/>
              <a:t>*.pdf</a:t>
            </a:r>
          </a:p>
          <a:p>
            <a:pPr marL="0" indent="-114300">
              <a:buNone/>
            </a:pPr>
            <a:r>
              <a:rPr lang="en-GB" sz="2400" dirty="0"/>
              <a:t>5. </a:t>
            </a:r>
            <a:r>
              <a:rPr lang="lv-LV" sz="2400" dirty="0"/>
              <a:t>Nospiediet</a:t>
            </a:r>
            <a:r>
              <a:rPr lang="en-GB" sz="2400" dirty="0"/>
              <a:t> </a:t>
            </a:r>
            <a:r>
              <a:rPr lang="en-GB" sz="2400" b="1" i="1" dirty="0"/>
              <a:t>Save</a:t>
            </a:r>
            <a:endParaRPr lang="en-GB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D5B1E4-5936-4EB6-B36B-30C019A60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1216-10BC-4CF7-ACC6-44A7AE169301}" type="slidenum">
              <a:rPr lang="lv-LV" smtClean="0"/>
              <a:t>3</a:t>
            </a:fld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49063"/>
            <a:ext cx="5997805" cy="39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38F0528-1345-44E9-9E66-4BC792E72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Mākoņa izmantošana dokumentu glabāšanai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0E8931-F933-41BC-A956-B906951B9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MS Word </a:t>
            </a:r>
            <a:r>
              <a:rPr lang="lv-LV" dirty="0"/>
              <a:t>piedāvā iespēju saglabāt dokumentus mākonī </a:t>
            </a:r>
            <a:r>
              <a:rPr lang="en-GB" dirty="0"/>
              <a:t>OneDrive, </a:t>
            </a:r>
            <a:r>
              <a:rPr lang="lv-LV" dirty="0"/>
              <a:t>kurā jūs varat izveidot mapju sistēmu, līdzīgi kā uz sava cietā diska</a:t>
            </a:r>
            <a:endParaRPr lang="en-GB" dirty="0"/>
          </a:p>
          <a:p>
            <a:r>
              <a:rPr lang="en-GB" dirty="0"/>
              <a:t>Writer </a:t>
            </a:r>
            <a:r>
              <a:rPr lang="lv-LV" dirty="0"/>
              <a:t>arī ļauj saglabāt dokumentus mākonī, bet jums ir speciāli tas jāsameklē</a:t>
            </a:r>
          </a:p>
          <a:p>
            <a:r>
              <a:rPr lang="lv-LV" dirty="0"/>
              <a:t>Glabāšanai mākonī ir dažas priekšrocības:</a:t>
            </a:r>
            <a:endParaRPr lang="en-GB" dirty="0"/>
          </a:p>
          <a:p>
            <a:pPr lvl="1"/>
            <a:r>
              <a:rPr lang="lv-LV" dirty="0"/>
              <a:t>Jūsu faili paliks drošībā, pat ja dators salūzis vai tiks nozagts</a:t>
            </a:r>
          </a:p>
          <a:p>
            <a:pPr lvl="1"/>
            <a:r>
              <a:rPr lang="lv-LV" dirty="0"/>
              <a:t>Jūs varat piekļūt saviem failiem no jebkuras ierīces jebkurā vietā</a:t>
            </a:r>
            <a:endParaRPr lang="en-GB" dirty="0"/>
          </a:p>
          <a:p>
            <a:r>
              <a:rPr lang="lv-LV" dirty="0"/>
              <a:t>Bet galvenais trūkums ir – jums nepieciešams internets</a:t>
            </a:r>
          </a:p>
          <a:p>
            <a:r>
              <a:rPr lang="lv-LV" dirty="0"/>
              <a:t>Bez tam – bezmaksas datu apjoms mākoņos ir 15Gb. Tas ir pietiekami daudz, lai glabātu dokumentu kopijas un dažas mīļākās fotogrāfijas, bet krietni par maz, lai glabātu visas fotografijas nemaz nerunājot par video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59307CF-6D01-4EE8-B6F5-7B596297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8B961-095F-47E1-9D62-5C4C5236730C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024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Saglabātā dokumenta atvēršana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Izmantojot</a:t>
            </a:r>
            <a:r>
              <a:rPr lang="en-GB" dirty="0"/>
              <a:t> File Explorer. </a:t>
            </a:r>
            <a:r>
              <a:rPr lang="lv-LV" dirty="0"/>
              <a:t>Sameklējiet (</a:t>
            </a:r>
            <a:r>
              <a:rPr lang="en-GB" dirty="0"/>
              <a:t>Browse</a:t>
            </a:r>
            <a:r>
              <a:rPr lang="lv-LV" dirty="0"/>
              <a:t>) vajadzīgo failu un atveriet ar dubultklikšķi</a:t>
            </a:r>
            <a:r>
              <a:rPr lang="en-GB" dirty="0"/>
              <a:t>.</a:t>
            </a:r>
          </a:p>
          <a:p>
            <a:pPr lvl="0"/>
            <a:r>
              <a:rPr lang="lv-LV" dirty="0"/>
              <a:t>Ja</a:t>
            </a:r>
            <a:r>
              <a:rPr lang="en-GB" dirty="0"/>
              <a:t> Word </a:t>
            </a:r>
            <a:r>
              <a:rPr lang="lv-LV" dirty="0"/>
              <a:t>vai</a:t>
            </a:r>
            <a:r>
              <a:rPr lang="en-GB" dirty="0"/>
              <a:t> Writer </a:t>
            </a:r>
            <a:r>
              <a:rPr lang="lv-LV" dirty="0"/>
              <a:t>ir atvērts</a:t>
            </a:r>
            <a:r>
              <a:rPr lang="en-GB" dirty="0"/>
              <a:t>, </a:t>
            </a:r>
            <a:r>
              <a:rPr lang="lv-LV" dirty="0"/>
              <a:t>izvēlieties</a:t>
            </a:r>
            <a:r>
              <a:rPr lang="en-GB" dirty="0"/>
              <a:t> File/ Open </a:t>
            </a:r>
            <a:r>
              <a:rPr lang="lv-LV" dirty="0"/>
              <a:t>vai taustiņu kombināciju</a:t>
            </a:r>
            <a:r>
              <a:rPr lang="en-GB" dirty="0"/>
              <a:t> </a:t>
            </a:r>
            <a:r>
              <a:rPr lang="en-GB" b="1" i="1" dirty="0"/>
              <a:t>Ctrl+O;</a:t>
            </a:r>
            <a:r>
              <a:rPr lang="lv-LV" b="1" i="1" dirty="0"/>
              <a:t> </a:t>
            </a:r>
            <a:endParaRPr lang="en-GB" dirty="0"/>
          </a:p>
          <a:p>
            <a:pPr lvl="0"/>
            <a:r>
              <a:rPr lang="en-GB" dirty="0"/>
              <a:t>Word </a:t>
            </a:r>
            <a:r>
              <a:rPr lang="lv-LV" dirty="0"/>
              <a:t>piedāvās nesen lietoto dokumentu sarakstu (</a:t>
            </a:r>
            <a:r>
              <a:rPr lang="en-GB" dirty="0"/>
              <a:t>Recent documents</a:t>
            </a:r>
            <a:r>
              <a:rPr lang="lv-LV" dirty="0"/>
              <a:t>) vai meklēt (</a:t>
            </a:r>
            <a:r>
              <a:rPr lang="en-GB" dirty="0"/>
              <a:t>Browse</a:t>
            </a:r>
            <a:r>
              <a:rPr lang="lv-LV" dirty="0"/>
              <a:t>) vajadzīgo failu jūsu datorā vai mākonī</a:t>
            </a:r>
            <a:r>
              <a:rPr lang="en-GB" dirty="0"/>
              <a:t> OneDrive.</a:t>
            </a:r>
          </a:p>
          <a:p>
            <a:pPr lvl="0"/>
            <a:r>
              <a:rPr lang="en-GB" dirty="0"/>
              <a:t>Writer </a:t>
            </a:r>
            <a:r>
              <a:rPr lang="lv-LV" dirty="0"/>
              <a:t>piedāvās meklēt (</a:t>
            </a:r>
            <a:r>
              <a:rPr lang="en-GB" dirty="0"/>
              <a:t>browse</a:t>
            </a:r>
            <a:r>
              <a:rPr lang="lv-LV" dirty="0"/>
              <a:t>)</a:t>
            </a:r>
            <a:r>
              <a:rPr lang="en-GB" dirty="0"/>
              <a:t>. </a:t>
            </a:r>
            <a:r>
              <a:rPr lang="lv-LV" dirty="0"/>
              <a:t>Nesen lietoto dokumentu saraksts ir pieejams uzklikšķinot uz bultiņas blakus pogai </a:t>
            </a:r>
            <a:r>
              <a:rPr lang="en-GB" dirty="0"/>
              <a:t>Open </a:t>
            </a:r>
            <a:r>
              <a:rPr lang="lv-LV" dirty="0"/>
              <a:t>Standarta rīkjoslā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1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A05E1F-10E5-45BE-BCAF-16D48860D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Praktiskais darbs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07D61-56F9-4861-B142-4321799D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Noklikšķiniet uz saites un noskatieties video </a:t>
            </a:r>
            <a:r>
              <a:rPr lang="lv-LV" dirty="0">
                <a:hlinkClick r:id="rId2"/>
              </a:rPr>
              <a:t>4.3.1. </a:t>
            </a:r>
            <a:r>
              <a:rPr lang="lv-LV" smtClean="0">
                <a:hlinkClick r:id="rId2"/>
              </a:rPr>
              <a:t>Saglabāšana</a:t>
            </a:r>
            <a:r>
              <a:rPr lang="lv-LV" smtClean="0"/>
              <a:t> </a:t>
            </a:r>
            <a:r>
              <a:rPr lang="lv-LV" smtClean="0"/>
              <a:t>Saglabājiet </a:t>
            </a:r>
            <a:r>
              <a:rPr lang="lv-LV" dirty="0"/>
              <a:t>savu Wordā saformatēto dokumentu kā *.docx un kā *.pdf</a:t>
            </a:r>
          </a:p>
          <a:p>
            <a:r>
              <a:rPr lang="lv-LV" dirty="0"/>
              <a:t>Saglabājiet savu Writer saformatēto dokumentu kā *.odt un kā *.doc</a:t>
            </a:r>
          </a:p>
          <a:p>
            <a:r>
              <a:rPr lang="lv-LV" dirty="0"/>
              <a:t>Atveriet saglabātos dokumentus</a:t>
            </a:r>
          </a:p>
        </p:txBody>
      </p:sp>
    </p:spTree>
    <p:extLst>
      <p:ext uri="{BB962C8B-B14F-4D97-AF65-F5344CB8AC3E}">
        <p14:creationId xmlns:p14="http://schemas.microsoft.com/office/powerpoint/2010/main" val="7169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386</Words>
  <Application>Microsoft Office PowerPoint</Application>
  <PresentationFormat>Platekrāna</PresentationFormat>
  <Paragraphs>43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3</vt:i4>
      </vt:variant>
      <vt:variant>
        <vt:lpstr>Slaidu virsraksti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Dokumentu izveidošana, saglabāšana un atvēršana</vt:lpstr>
      <vt:lpstr>Jauna dokumenta izveidošana</vt:lpstr>
      <vt:lpstr>Dokumenta saglabāšana</vt:lpstr>
      <vt:lpstr>Mākoņa izmantošana dokumentu glabāšanai</vt:lpstr>
      <vt:lpstr>Saglabātā dokumenta atvēršana</vt:lpstr>
      <vt:lpstr>Praktiskais darbs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Entering, editing and formating text</dc:title>
  <dc:creator>Martins</dc:creator>
  <cp:lastModifiedBy>Edvarts Pāvulēns</cp:lastModifiedBy>
  <cp:revision>21</cp:revision>
  <dcterms:created xsi:type="dcterms:W3CDTF">2021-02-09T17:53:49Z</dcterms:created>
  <dcterms:modified xsi:type="dcterms:W3CDTF">2021-07-15T07:10:55Z</dcterms:modified>
</cp:coreProperties>
</file>