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8"/>
  </p:notesMasterIdLst>
  <p:sldIdLst>
    <p:sldId id="259" r:id="rId3"/>
    <p:sldId id="260" r:id="rId4"/>
    <p:sldId id="257" r:id="rId5"/>
    <p:sldId id="258" r:id="rId6"/>
    <p:sldId id="261" r:id="rId7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49" autoAdjust="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outlineViewPr>
    <p:cViewPr>
      <p:scale>
        <a:sx n="33" d="100"/>
        <a:sy n="33" d="100"/>
      </p:scale>
      <p:origin x="0" y="-72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8839E-8405-40A1-958D-3BCFB4DCF622}" type="datetimeFigureOut">
              <a:rPr lang="lv-LV" smtClean="0"/>
              <a:t>12.04.2021</a:t>
            </a:fld>
            <a:endParaRPr lang="lv-LV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4CE55-A2F6-4C6C-B96B-B35A4B04603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2617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425A4-74FC-4189-A6E5-8D4B1ABCD6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6896F1-6FD0-461B-AC61-58A9E7DE4D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D3C24-FD9D-4FBE-BC2E-81E80047B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6498-56B9-41EF-AF7C-44A567C1F935}" type="datetime1">
              <a:rPr lang="lv-LV" smtClean="0"/>
              <a:t>12.04.2021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9BE7A-5D99-4403-9E85-52ED792BD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701C0-735F-4A5D-A394-3A72ACD10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8920-0FA9-4F4D-B454-B522501A8C62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42584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48888-D8EE-4224-B6AC-876C59797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4668A5-6A39-4B97-906B-E9767187A3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FBFAC-E7C3-4BCC-B977-674E82734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99A7-B445-4CD0-B800-AB370316B7D0}" type="datetime1">
              <a:rPr lang="lv-LV" smtClean="0"/>
              <a:t>12.04.2021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B70C2-8559-4D0D-B1C1-DE132C83C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235A3B-6B90-4C7E-BD76-2B201E587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8920-0FA9-4F4D-B454-B522501A8C62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29879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58751E-BD29-4E04-BFDE-8CEDA0BC6E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E38E8F-AA75-4800-B37A-9F4129ACC2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49455-2C8A-436E-B6D3-0A39F0D4C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3D494-AA1D-4533-8E4A-50DD0626C384}" type="datetime1">
              <a:rPr lang="lv-LV" smtClean="0"/>
              <a:t>12.04.2021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6759E-02C9-4207-AB9D-5EA3FF794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5BADB-25DC-4C3A-8B62-732101990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8920-0FA9-4F4D-B454-B522501A8C62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705922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01323-9BE0-4B8A-B437-060CDF7C4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AC57-7923-4ED4-A07D-39D1F9ABA0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05A998-80C2-4192-B33D-13DA208FEB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9BA672-EFB0-4027-8939-76FE6026F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2C218-8D53-46A8-9C6B-27721A266F86}" type="datetime1">
              <a:rPr lang="lv-LV" smtClean="0"/>
              <a:t>12.04.2021</a:t>
            </a:fld>
            <a:endParaRPr lang="lv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6D2BCF-F757-464B-AC3B-23E2DA1E1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4C919-D593-4AB3-95FA-911226E6F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1AFC-B318-4C2B-A434-D4E6526270D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327332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79DB5-3198-46FD-92E4-386E36C981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4E7429-31ED-4DAE-A2DC-9F7C2AD393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7DFD9-125A-4B67-A74F-E16D6DA49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03CA2-B736-497A-8B1D-801B037DA4F8}" type="datetime1">
              <a:rPr lang="lv-LV" smtClean="0"/>
              <a:t>12.04.2021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16B63-966D-447E-B3AE-E8D92AE77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83A20-A3C6-4EAF-9462-3CF8BD28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1AFC-B318-4C2B-A434-D4E6526270D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80561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35087-FBE9-4556-9969-D58F41155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602B8-7115-418D-8149-EE4420247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B23574-527C-4CBD-A415-0956941D6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713A-EEA2-47C4-B6C5-513FA2D35F06}" type="datetime1">
              <a:rPr lang="lv-LV" smtClean="0"/>
              <a:t>12.04.2021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2593-08C7-4A23-B712-9DB11534B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A8921-1F36-4957-BD7E-38A8FFEF7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8920-0FA9-4F4D-B454-B522501A8C62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59064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C5B94-888E-4141-85FB-558290722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A2F054-D37F-4783-BCBA-BCC6F8564C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C264D-9F35-45C6-BA19-06CCB5938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0BCC-9124-408B-AAC2-DFF472A1C891}" type="datetime1">
              <a:rPr lang="lv-LV" smtClean="0"/>
              <a:t>12.04.2021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F93C7-6E3A-41FB-B999-B46AFFCEC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78DBC-624D-4BBD-A579-A7058EFB3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8920-0FA9-4F4D-B454-B522501A8C62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5953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08627-E4AB-477B-8EE8-7A5D4E967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DD2A9-ABDA-45AC-A2B6-179711D223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D2C5D2-16CD-4B96-ABD0-03EAF2D6B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2873E2-E23B-490B-8E6E-E31F28DEA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3A55-E5E9-440F-98AE-BBDCB6F1F087}" type="datetime1">
              <a:rPr lang="lv-LV" smtClean="0"/>
              <a:t>12.04.2021</a:t>
            </a:fld>
            <a:endParaRPr lang="lv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D762CF-E9A9-4416-806C-768A8625B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38237C-2882-41A8-A739-5F3E31836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8920-0FA9-4F4D-B454-B522501A8C62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51743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E74B6-AA37-47FB-82B6-5AFDFE518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C5566-D8CE-4219-AAA4-775DA69E2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2F31E0-E7A3-4229-B750-122FBE9AFA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589452-5113-449D-81EC-D6756A08E7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B864B4-DA40-4D4C-AD3A-CEA182C99E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B60251-02AF-44FA-B74F-6DBC57951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7FCF-71AE-4D56-BABA-8C3DDF56B5C6}" type="datetime1">
              <a:rPr lang="lv-LV" smtClean="0"/>
              <a:t>12.04.2021</a:t>
            </a:fld>
            <a:endParaRPr lang="lv-LV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EF7653-9E3A-411A-A593-A5B078C13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00F959-681B-43DE-8A5D-E1B112257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8920-0FA9-4F4D-B454-B522501A8C62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00774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75EC2-88C8-49E2-9AF4-97917CB1F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ED441-907C-4736-AEE4-B6DE86705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5B2D-9ADE-4E44-9EF8-BBEBC48C29A4}" type="datetime1">
              <a:rPr lang="lv-LV" smtClean="0"/>
              <a:t>12.04.2021</a:t>
            </a:fld>
            <a:endParaRPr lang="lv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A47634-5452-46B1-ACBF-7FAD522DF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EED632-53B3-412F-8A0C-6CA4E0DC8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8920-0FA9-4F4D-B454-B522501A8C62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9882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C3A113-B15C-4CF5-A038-F836A3D0E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B6390-C4DD-4A3F-A1A2-8E9D82081D5A}" type="datetime1">
              <a:rPr lang="lv-LV" smtClean="0"/>
              <a:t>12.04.2021</a:t>
            </a:fld>
            <a:endParaRPr lang="lv-LV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A0BB6C-AB0C-4CBF-BA1D-B8A19266F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EFA726-9CCA-4692-A48B-42249A796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8920-0FA9-4F4D-B454-B522501A8C62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96957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D9293-D6F1-40D0-B198-55428D91C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C17AB-DAC3-45BD-B975-8C00CB7A4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55412F-620E-4DB1-AC6D-7A678BFE41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00782D-FA3D-4134-B3CB-E4EFBC0CF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6D5-64B8-4CCB-B91D-7DD7719E2808}" type="datetime1">
              <a:rPr lang="lv-LV" smtClean="0"/>
              <a:t>12.04.2021</a:t>
            </a:fld>
            <a:endParaRPr lang="lv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0BD64C-0B0C-4A4C-BA79-4A8E04389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614316-A2FE-4C5D-91AE-5F872A040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8920-0FA9-4F4D-B454-B522501A8C62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55453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95D68-801B-48B3-923B-3268D2E47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A860DE-9AD7-42AE-A45D-CDF5745EC4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4C24F8-08EB-4F04-9810-C7DB6A240F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687F9E-0BD6-4EA4-ADDF-F61953C02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8BEA-773F-4780-80A9-C3E1B3F2CFE0}" type="datetime1">
              <a:rPr lang="lv-LV" smtClean="0"/>
              <a:t>12.04.2021</a:t>
            </a:fld>
            <a:endParaRPr lang="lv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3D8345-0099-4E5B-AD8B-D546A121F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AA41B4-CB6A-47F2-B2F1-6E68E486A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8920-0FA9-4F4D-B454-B522501A8C62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281002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DC2C83-7CB7-4C59-AD80-CE999F6A7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CF1F1-573B-40C2-A716-8A5EB0FA1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B7968-EAC5-4671-978B-711022EC4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51B2D-286D-4B55-BE6F-CE0E672D9BFE}" type="datetime1">
              <a:rPr lang="lv-LV" smtClean="0"/>
              <a:t>12.04.2021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46436-EC13-490C-8E51-AD131682AB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520F5-20C5-4B73-A4CB-8FEE30EFFA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68920-0FA9-4F4D-B454-B522501A8C62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22650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6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86CB63-F10C-461C-B962-F2163B066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C41C6F-E79B-4DBD-A4BD-4BC6B3941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76090-748A-4014-985B-C6C50A0B49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01B01-2701-4E4B-9942-B89BF8853332}" type="datetime1">
              <a:rPr lang="lv-LV" smtClean="0"/>
              <a:t>12.04.2021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1D2BD-C3D5-4C71-9CB8-FDEC8D1735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39DD4-96F7-4D66-B022-AE9CBF7FF2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81AFC-B318-4C2B-A434-D4E6526270D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4200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47B2D-D594-4C8F-BBA8-4EDE5B6A94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b="0" i="0" dirty="0">
                <a:solidFill>
                  <a:srgbClr val="000000"/>
                </a:solidFill>
                <a:effectLst/>
                <a:latin typeface="Roboto"/>
              </a:rPr>
              <a:t>Programmatūras izvēle mājas birojam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136DD3-C24C-4A06-8A38-0EE8FCA3DF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0D7AC44-C812-4ABF-AC34-2EC5D8AD43F2}"/>
              </a:ext>
            </a:extLst>
          </p:cNvPr>
          <p:cNvGrpSpPr/>
          <p:nvPr/>
        </p:nvGrpSpPr>
        <p:grpSpPr>
          <a:xfrm>
            <a:off x="894669" y="5257800"/>
            <a:ext cx="10331411" cy="1429430"/>
            <a:chOff x="894669" y="5257800"/>
            <a:chExt cx="10331411" cy="142943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0B694DF-6E56-4E4C-A969-7BA14B2977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669" y="5613082"/>
              <a:ext cx="1781175" cy="75247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996EC2-367D-40FE-827E-5187C844FD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8418" y="5613081"/>
              <a:ext cx="1781175" cy="75247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55044FC9-ACD3-4BA9-8688-13B744F3999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9469" y="5613081"/>
              <a:ext cx="1781175" cy="752475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DBD73E9-EF86-4600-B882-F92C792E5A0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90520" y="5613081"/>
              <a:ext cx="1781175" cy="75247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7932BEF-522C-474B-99AF-D6B5A892896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8602" y="5257800"/>
              <a:ext cx="2277478" cy="1429430"/>
            </a:xfrm>
            <a:prstGeom prst="rect">
              <a:avLst/>
            </a:prstGeom>
          </p:spPr>
        </p:pic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BB54CF-A8CE-4A3E-A35B-1A62BEC05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1AFC-B318-4C2B-A434-D4E6526270D1}" type="slidenum">
              <a:rPr lang="lv-LV" smtClean="0"/>
              <a:t>1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92498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74B2EBA-5A4B-40EE-B994-0F645D676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8991"/>
          </a:xfrm>
        </p:spPr>
        <p:txBody>
          <a:bodyPr/>
          <a:lstStyle/>
          <a:p>
            <a:r>
              <a:rPr lang="lv-LV" dirty="0"/>
              <a:t>Priekšvārds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D65D2-8DBE-452D-B005-4CC4274C7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4116"/>
            <a:ext cx="10515600" cy="4952847"/>
          </a:xfrm>
        </p:spPr>
        <p:txBody>
          <a:bodyPr>
            <a:normAutofit/>
          </a:bodyPr>
          <a:lstStyle/>
          <a:p>
            <a:r>
              <a:rPr lang="lv-LV" sz="3200" dirty="0"/>
              <a:t>Bez interneta pārlūkošanas, video skatīšanās/ mūzikas klausīšanās un spēlēm, dators var noderēt, lai veidotu tekstus, veiktu aprēķinus un veidotu prezentācijas.</a:t>
            </a:r>
            <a:endParaRPr lang="en-GB" sz="3200" dirty="0"/>
          </a:p>
          <a:p>
            <a:r>
              <a:rPr lang="lv-LV" sz="3200" dirty="0"/>
              <a:t>Visus šos uzdevumus var veikt izmantojot dažādus programmatūras komplektus</a:t>
            </a:r>
            <a:r>
              <a:rPr lang="en-GB" sz="3200" dirty="0"/>
              <a:t>.</a:t>
            </a:r>
          </a:p>
          <a:p>
            <a:r>
              <a:rPr lang="lv-LV" sz="3200" dirty="0"/>
              <a:t>Vispopulārākie no tiem ir</a:t>
            </a:r>
            <a:r>
              <a:rPr lang="en-GB" sz="3200" dirty="0"/>
              <a:t>:</a:t>
            </a:r>
          </a:p>
          <a:p>
            <a:pPr lvl="1"/>
            <a:r>
              <a:rPr lang="en-GB" sz="2800" dirty="0"/>
              <a:t>Microsoft Office</a:t>
            </a:r>
          </a:p>
          <a:p>
            <a:pPr lvl="1"/>
            <a:r>
              <a:rPr lang="en-GB" sz="2800" dirty="0"/>
              <a:t>Apache Open Office</a:t>
            </a:r>
          </a:p>
          <a:p>
            <a:pPr lvl="1"/>
            <a:r>
              <a:rPr lang="en-GB" sz="2800" dirty="0"/>
              <a:t>Google Docs, Sheets and Slides, </a:t>
            </a:r>
          </a:p>
          <a:p>
            <a:r>
              <a:rPr lang="lv-LV" sz="3200" dirty="0"/>
              <a:t>Veiksim nelielu salīdzinājumu, lai varētu izvēlēties apzināti.</a:t>
            </a:r>
            <a:endParaRPr lang="en-GB" sz="32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F20C19-D45E-4F1B-BB3D-8193EAB9A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1AFC-B318-4C2B-A434-D4E6526270D1}" type="slidenum">
              <a:rPr lang="lv-LV" smtClean="0"/>
              <a:t>2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28079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3A88B-B5D7-4831-B773-8FF1B7B0F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1165"/>
          </a:xfrm>
        </p:spPr>
        <p:txBody>
          <a:bodyPr>
            <a:normAutofit fontScale="90000"/>
          </a:bodyPr>
          <a:lstStyle/>
          <a:p>
            <a:r>
              <a:rPr lang="lv-LV" dirty="0"/>
              <a:t>Īss salīdzinājums </a:t>
            </a:r>
            <a:r>
              <a:rPr lang="en-GB" dirty="0"/>
              <a:t>(I)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C2100A7-9D6E-44D5-964E-1E78D61700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3594546"/>
              </p:ext>
            </p:extLst>
          </p:nvPr>
        </p:nvGraphicFramePr>
        <p:xfrm>
          <a:off x="692426" y="1188650"/>
          <a:ext cx="10515600" cy="50353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19517586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3902684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9780243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310622645"/>
                    </a:ext>
                  </a:extLst>
                </a:gridCol>
              </a:tblGrid>
              <a:tr h="435875">
                <a:tc>
                  <a:txBody>
                    <a:bodyPr/>
                    <a:lstStyle/>
                    <a:p>
                      <a:pPr algn="ctr"/>
                      <a:r>
                        <a:rPr lang="lv-LV" sz="2200" b="1" noProof="0" dirty="0">
                          <a:solidFill>
                            <a:schemeClr val="tx1"/>
                          </a:solidFill>
                        </a:rPr>
                        <a:t>Īpašība</a:t>
                      </a:r>
                      <a:endParaRPr lang="en-GB" sz="22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noProof="0" dirty="0">
                          <a:solidFill>
                            <a:schemeClr val="tx1"/>
                          </a:solidFill>
                        </a:rPr>
                        <a:t>MS Office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noProof="0" dirty="0">
                          <a:solidFill>
                            <a:schemeClr val="tx1"/>
                          </a:solidFill>
                        </a:rPr>
                        <a:t>Open Office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noProof="0" dirty="0">
                          <a:solidFill>
                            <a:schemeClr val="tx1"/>
                          </a:solidFill>
                        </a:rPr>
                        <a:t>Google Docs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619081"/>
                  </a:ext>
                </a:extLst>
              </a:tr>
              <a:tr h="435875">
                <a:tc>
                  <a:txBody>
                    <a:bodyPr/>
                    <a:lstStyle/>
                    <a:p>
                      <a:r>
                        <a:rPr lang="lv-LV" sz="2200" noProof="0" dirty="0"/>
                        <a:t>Atrašanas vieta</a:t>
                      </a:r>
                      <a:endParaRPr lang="en-GB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200" noProof="0" dirty="0"/>
                        <a:t>Datorā</a:t>
                      </a:r>
                      <a:endParaRPr lang="en-GB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200" noProof="0" dirty="0"/>
                        <a:t>Datorā</a:t>
                      </a:r>
                      <a:endParaRPr lang="en-GB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200" noProof="0" dirty="0"/>
                        <a:t>Mākonī</a:t>
                      </a:r>
                      <a:r>
                        <a:rPr lang="en-GB" sz="2200" noProof="0" dirty="0"/>
                        <a:t> Google Drive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792388"/>
                  </a:ext>
                </a:extLst>
              </a:tr>
              <a:tr h="752333">
                <a:tc>
                  <a:txBody>
                    <a:bodyPr/>
                    <a:lstStyle/>
                    <a:p>
                      <a:r>
                        <a:rPr lang="lv-LV" sz="2200" noProof="0" dirty="0"/>
                        <a:t>Failu glabāšanas vieta</a:t>
                      </a:r>
                      <a:endParaRPr lang="en-GB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200" noProof="0" dirty="0"/>
                        <a:t>Datorā vai mākonī</a:t>
                      </a:r>
                      <a:r>
                        <a:rPr lang="en-GB" sz="2200" noProof="0" dirty="0"/>
                        <a:t> Microsoft OneDrive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200" noProof="0" dirty="0"/>
                        <a:t>Datorā vai mākonī</a:t>
                      </a:r>
                      <a:r>
                        <a:rPr lang="en-GB" sz="2200" noProof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200" noProof="0" dirty="0"/>
                        <a:t>Mākonī</a:t>
                      </a:r>
                      <a:r>
                        <a:rPr lang="en-GB" sz="2200" noProof="0" dirty="0"/>
                        <a:t> Google Drive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593466"/>
                  </a:ext>
                </a:extLst>
              </a:tr>
              <a:tr h="752333">
                <a:tc>
                  <a:txBody>
                    <a:bodyPr/>
                    <a:lstStyle/>
                    <a:p>
                      <a:r>
                        <a:rPr lang="lv-LV" sz="2200" noProof="0" dirty="0"/>
                        <a:t>Internet pieslēgums</a:t>
                      </a:r>
                      <a:endParaRPr lang="en-GB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200" noProof="0" dirty="0"/>
                        <a:t>Nav obligāts</a:t>
                      </a:r>
                      <a:endParaRPr lang="en-GB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200" noProof="0" dirty="0"/>
                        <a:t>Nav obligāts</a:t>
                      </a:r>
                      <a:endParaRPr lang="en-GB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200" noProof="0" dirty="0"/>
                        <a:t>Obligāts un kritiski svarīgs ir interneta ātrums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114912"/>
                  </a:ext>
                </a:extLst>
              </a:tr>
              <a:tr h="435875">
                <a:tc>
                  <a:txBody>
                    <a:bodyPr/>
                    <a:lstStyle/>
                    <a:p>
                      <a:r>
                        <a:rPr lang="lv-LV" sz="2200" noProof="0" dirty="0"/>
                        <a:t>Veiktspēja</a:t>
                      </a:r>
                      <a:endParaRPr lang="en-GB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200" noProof="0" dirty="0"/>
                        <a:t>Ļoti augsta</a:t>
                      </a:r>
                      <a:endParaRPr lang="en-GB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200" noProof="0" dirty="0"/>
                        <a:t>Augsta</a:t>
                      </a:r>
                      <a:endParaRPr lang="en-GB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200" noProof="0" dirty="0"/>
                        <a:t>Pamatfunkcijas</a:t>
                      </a:r>
                      <a:endParaRPr lang="en-GB" sz="22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345708"/>
                  </a:ext>
                </a:extLst>
              </a:tr>
              <a:tr h="1074761">
                <a:tc>
                  <a:txBody>
                    <a:bodyPr/>
                    <a:lstStyle/>
                    <a:p>
                      <a:r>
                        <a:rPr lang="lv-LV" sz="2200" noProof="0" dirty="0"/>
                        <a:t>Interfeiss un pareizrakstības un gramatikas pārbaude nacionālajā valodā</a:t>
                      </a:r>
                      <a:endParaRPr lang="en-GB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200" noProof="0" dirty="0"/>
                        <a:t>Ir/Ir</a:t>
                      </a:r>
                      <a:endParaRPr lang="en-GB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200" noProof="0" dirty="0"/>
                        <a:t>Nav/ Ir</a:t>
                      </a:r>
                      <a:endParaRPr lang="en-GB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200" noProof="0" dirty="0"/>
                        <a:t>Ir/ nevar uzticēties</a:t>
                      </a:r>
                      <a:endParaRPr lang="en-GB" sz="22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065188"/>
                  </a:ext>
                </a:extLst>
              </a:tr>
              <a:tr h="435875">
                <a:tc>
                  <a:txBody>
                    <a:bodyPr/>
                    <a:lstStyle/>
                    <a:p>
                      <a:r>
                        <a:rPr lang="lv-LV" sz="2200" noProof="0" dirty="0"/>
                        <a:t>Cena</a:t>
                      </a:r>
                      <a:endParaRPr lang="en-GB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200" noProof="0" dirty="0"/>
                        <a:t>Ap 70 eiro gadā</a:t>
                      </a:r>
                      <a:endParaRPr lang="en-GB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200" noProof="0" dirty="0"/>
                        <a:t>Bezmaksas</a:t>
                      </a:r>
                      <a:endParaRPr lang="en-GB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200" noProof="0" dirty="0"/>
                        <a:t>Bezmaksas</a:t>
                      </a:r>
                      <a:endParaRPr lang="en-GB" sz="22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520149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6C27A8-EDB0-485C-9B21-6933BD66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8920-0FA9-4F4D-B454-B522501A8C62}" type="slidenum">
              <a:rPr lang="lv-LV" smtClean="0"/>
              <a:t>3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619449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83E90BAD-05DD-480E-9452-B4080A49E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Īss salīdzinājums</a:t>
            </a:r>
            <a:r>
              <a:rPr lang="en-GB" dirty="0"/>
              <a:t>(I</a:t>
            </a:r>
            <a:r>
              <a:rPr lang="lv-LV" dirty="0"/>
              <a:t>I</a:t>
            </a:r>
            <a:r>
              <a:rPr lang="en-GB" dirty="0"/>
              <a:t>)</a:t>
            </a:r>
            <a:endParaRPr lang="lv-LV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03C6BA6-07CA-4638-86E8-F75C47642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490"/>
            <a:ext cx="10515600" cy="4663473"/>
          </a:xfrm>
        </p:spPr>
        <p:txBody>
          <a:bodyPr>
            <a:normAutofit lnSpcReduction="10000"/>
          </a:bodyPr>
          <a:lstStyle/>
          <a:p>
            <a:r>
              <a:rPr lang="lv-LV" dirty="0"/>
              <a:t>Visi trīs programmu komplekti ir savstarpēji savietojami</a:t>
            </a:r>
            <a:r>
              <a:rPr lang="en-GB" dirty="0"/>
              <a:t>:</a:t>
            </a:r>
          </a:p>
          <a:p>
            <a:r>
              <a:rPr lang="en-GB" dirty="0"/>
              <a:t>Open Office </a:t>
            </a:r>
            <a:r>
              <a:rPr lang="lv-LV" dirty="0"/>
              <a:t>var saglabāt failus savā formātā </a:t>
            </a:r>
            <a:r>
              <a:rPr lang="en-GB" dirty="0"/>
              <a:t>*.odt </a:t>
            </a:r>
            <a:r>
              <a:rPr lang="lv-LV" dirty="0"/>
              <a:t>vai kā </a:t>
            </a:r>
            <a:r>
              <a:rPr lang="en-GB" dirty="0"/>
              <a:t>Word *.doc </a:t>
            </a:r>
            <a:r>
              <a:rPr lang="lv-LV" dirty="0"/>
              <a:t>un var atvērt failus, kas saglabāti kā </a:t>
            </a:r>
            <a:r>
              <a:rPr lang="en-GB" dirty="0"/>
              <a:t>*.odt, *.doc or *.docx </a:t>
            </a:r>
            <a:r>
              <a:rPr lang="lv-LV" dirty="0"/>
              <a:t>un arī </a:t>
            </a:r>
            <a:r>
              <a:rPr lang="en-GB" dirty="0"/>
              <a:t>Excel *.xlsx</a:t>
            </a:r>
          </a:p>
          <a:p>
            <a:r>
              <a:rPr lang="en-GB" dirty="0"/>
              <a:t>Word </a:t>
            </a:r>
            <a:r>
              <a:rPr lang="lv-LV" dirty="0"/>
              <a:t>var atvērt un saglabāt failus kā </a:t>
            </a:r>
            <a:r>
              <a:rPr lang="en-GB" dirty="0"/>
              <a:t>*.odt </a:t>
            </a:r>
            <a:r>
              <a:rPr lang="lv-LV" dirty="0"/>
              <a:t>un</a:t>
            </a:r>
            <a:r>
              <a:rPr lang="en-GB" dirty="0"/>
              <a:t> Excel </a:t>
            </a:r>
            <a:r>
              <a:rPr lang="lv-LV" dirty="0"/>
              <a:t>var atvērt un saglabāt failus kā</a:t>
            </a:r>
            <a:r>
              <a:rPr lang="en-GB" dirty="0"/>
              <a:t> *.ods</a:t>
            </a:r>
            <a:r>
              <a:rPr lang="lv-LV" dirty="0"/>
              <a:t>, lai tie būtu viegli pieejami</a:t>
            </a:r>
            <a:r>
              <a:rPr lang="en-GB" dirty="0"/>
              <a:t> the Open Office. </a:t>
            </a:r>
          </a:p>
          <a:p>
            <a:r>
              <a:rPr lang="en-GB" dirty="0"/>
              <a:t>Google Docs </a:t>
            </a:r>
            <a:r>
              <a:rPr lang="lv-LV" dirty="0"/>
              <a:t>atver</a:t>
            </a:r>
            <a:r>
              <a:rPr lang="en-GB" dirty="0"/>
              <a:t> Word f</a:t>
            </a:r>
            <a:r>
              <a:rPr lang="lv-LV" dirty="0"/>
              <a:t>a</a:t>
            </a:r>
            <a:r>
              <a:rPr lang="en-GB" dirty="0"/>
              <a:t>il</a:t>
            </a:r>
            <a:r>
              <a:rPr lang="lv-LV" dirty="0"/>
              <a:t>u</a:t>
            </a:r>
            <a:r>
              <a:rPr lang="en-GB" dirty="0"/>
              <a:t>s </a:t>
            </a:r>
            <a:r>
              <a:rPr lang="lv-LV" dirty="0"/>
              <a:t>un</a:t>
            </a:r>
            <a:r>
              <a:rPr lang="en-GB" dirty="0"/>
              <a:t> Open Office fi</a:t>
            </a:r>
            <a:r>
              <a:rPr lang="lv-LV" dirty="0"/>
              <a:t>a</a:t>
            </a:r>
            <a:r>
              <a:rPr lang="en-GB" dirty="0"/>
              <a:t>l</a:t>
            </a:r>
            <a:r>
              <a:rPr lang="lv-LV" dirty="0"/>
              <a:t>u</a:t>
            </a:r>
            <a:r>
              <a:rPr lang="en-GB" dirty="0"/>
              <a:t>s, </a:t>
            </a:r>
            <a:r>
              <a:rPr lang="lv-LV" dirty="0"/>
              <a:t>bet jums tie jāaugšupielādē </a:t>
            </a:r>
            <a:r>
              <a:rPr lang="en-GB" dirty="0"/>
              <a:t>Google Drive </a:t>
            </a:r>
            <a:r>
              <a:rPr lang="lv-LV" dirty="0"/>
              <a:t>vai jānosūta uz savu </a:t>
            </a:r>
            <a:r>
              <a:rPr lang="en-GB" dirty="0"/>
              <a:t>Gmail </a:t>
            </a:r>
            <a:r>
              <a:rPr lang="lv-LV" dirty="0"/>
              <a:t>kontu</a:t>
            </a:r>
            <a:r>
              <a:rPr lang="en-GB" dirty="0"/>
              <a:t> (</a:t>
            </a:r>
            <a:r>
              <a:rPr lang="lv-LV" dirty="0"/>
              <a:t>laikietilpīgi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) </a:t>
            </a:r>
            <a:r>
              <a:rPr lang="lv-LV" dirty="0">
                <a:sym typeface="Wingdings" panose="05000000000000000000" pitchFamily="2" charset="2"/>
              </a:rPr>
              <a:t>Lai dabūtu failus no</a:t>
            </a:r>
            <a:r>
              <a:rPr lang="en-GB" dirty="0">
                <a:sym typeface="Wingdings" panose="05000000000000000000" pitchFamily="2" charset="2"/>
              </a:rPr>
              <a:t> Google Drive </a:t>
            </a:r>
            <a:r>
              <a:rPr lang="lv-LV" dirty="0">
                <a:sym typeface="Wingdings" panose="05000000000000000000" pitchFamily="2" charset="2"/>
              </a:rPr>
              <a:t>uz sava datora</a:t>
            </a:r>
            <a:r>
              <a:rPr lang="en-GB" dirty="0">
                <a:sym typeface="Wingdings" panose="05000000000000000000" pitchFamily="2" charset="2"/>
              </a:rPr>
              <a:t>, </a:t>
            </a:r>
            <a:r>
              <a:rPr lang="lv-LV" dirty="0">
                <a:sym typeface="Wingdings" panose="05000000000000000000" pitchFamily="2" charset="2"/>
              </a:rPr>
              <a:t>jums tie jālejuplādē</a:t>
            </a:r>
            <a:r>
              <a:rPr lang="en-GB" dirty="0">
                <a:sym typeface="Wingdings" panose="05000000000000000000" pitchFamily="2" charset="2"/>
              </a:rPr>
              <a:t>. </a:t>
            </a:r>
            <a:r>
              <a:rPr lang="lv-LV" dirty="0">
                <a:sym typeface="Wingdings" panose="05000000000000000000" pitchFamily="2" charset="2"/>
              </a:rPr>
              <a:t>Lejuplādējot teksta faili tiek konvertēti par </a:t>
            </a:r>
            <a:r>
              <a:rPr lang="en-GB" dirty="0">
                <a:sym typeface="Wingdings" panose="05000000000000000000" pitchFamily="2" charset="2"/>
              </a:rPr>
              <a:t>Word </a:t>
            </a:r>
            <a:r>
              <a:rPr lang="lv-LV" dirty="0">
                <a:sym typeface="Wingdings" panose="05000000000000000000" pitchFamily="2" charset="2"/>
              </a:rPr>
              <a:t>dokumentiem *.</a:t>
            </a:r>
            <a:r>
              <a:rPr lang="en-GB" dirty="0">
                <a:sym typeface="Wingdings" panose="05000000000000000000" pitchFamily="2" charset="2"/>
              </a:rPr>
              <a:t>docx. Google </a:t>
            </a:r>
            <a:r>
              <a:rPr lang="lv-LV" dirty="0">
                <a:sym typeface="Wingdings" panose="05000000000000000000" pitchFamily="2" charset="2"/>
              </a:rPr>
              <a:t>izklājlapas tiek lejuplādētas kā</a:t>
            </a:r>
            <a:r>
              <a:rPr lang="en-GB" dirty="0">
                <a:sym typeface="Wingdings" panose="05000000000000000000" pitchFamily="2" charset="2"/>
              </a:rPr>
              <a:t> Excel f</a:t>
            </a:r>
            <a:r>
              <a:rPr lang="lv-LV" dirty="0">
                <a:sym typeface="Wingdings" panose="05000000000000000000" pitchFamily="2" charset="2"/>
              </a:rPr>
              <a:t>a</a:t>
            </a:r>
            <a:r>
              <a:rPr lang="en-GB" dirty="0">
                <a:sym typeface="Wingdings" panose="05000000000000000000" pitchFamily="2" charset="2"/>
              </a:rPr>
              <a:t>il</a:t>
            </a:r>
            <a:r>
              <a:rPr lang="lv-LV" dirty="0">
                <a:sym typeface="Wingdings" panose="05000000000000000000" pitchFamily="2" charset="2"/>
              </a:rPr>
              <a:t>i.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278181-DD30-4B91-813A-5035AFD74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8920-0FA9-4F4D-B454-B522501A8C62}" type="slidenum">
              <a:rPr lang="lv-LV" smtClean="0"/>
              <a:t>4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949584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D3021-4CD8-46F0-A5AC-336369F54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Secinājumi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645D1-B8F8-4183-9518-C342A468F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u="sng" dirty="0"/>
              <a:t>Izvēle</a:t>
            </a:r>
            <a:r>
              <a:rPr lang="en-GB" dirty="0"/>
              <a:t>, </a:t>
            </a:r>
            <a:r>
              <a:rPr lang="lv-LV" dirty="0"/>
              <a:t>kuru programmu komplektu izmantot</a:t>
            </a:r>
            <a:r>
              <a:rPr lang="en-GB" dirty="0"/>
              <a:t>, </a:t>
            </a:r>
            <a:r>
              <a:rPr lang="lv-LV" u="sng" dirty="0"/>
              <a:t>ir jūsu rokās</a:t>
            </a:r>
            <a:r>
              <a:rPr lang="en-GB" dirty="0"/>
              <a:t>!</a:t>
            </a:r>
          </a:p>
          <a:p>
            <a:r>
              <a:rPr lang="lv-LV" dirty="0"/>
              <a:t>tā ir atkarīga no jūsu uzdevumu un nolūku mēroga un sarežģītības.</a:t>
            </a:r>
            <a:endParaRPr lang="en-GB" dirty="0"/>
          </a:p>
          <a:p>
            <a:r>
              <a:rPr lang="lv-LV" dirty="0"/>
              <a:t>Mūsu ģimenē es izmantoju</a:t>
            </a:r>
            <a:r>
              <a:rPr lang="en-GB" dirty="0"/>
              <a:t> Microsoft Office 365, </a:t>
            </a:r>
            <a:r>
              <a:rPr lang="lv-LV" dirty="0"/>
              <a:t>jo man ir sarežģīti uzdevumi</a:t>
            </a:r>
            <a:r>
              <a:rPr lang="en-GB" dirty="0"/>
              <a:t>, </a:t>
            </a:r>
            <a:r>
              <a:rPr lang="lv-LV" dirty="0"/>
              <a:t>meita izmanto </a:t>
            </a:r>
            <a:r>
              <a:rPr lang="en-GB" dirty="0"/>
              <a:t>Open Office, </a:t>
            </a:r>
            <a:r>
              <a:rPr lang="lv-LV" dirty="0"/>
              <a:t>bet sieva ikdienā izmanto </a:t>
            </a:r>
            <a:r>
              <a:rPr lang="en-GB" dirty="0"/>
              <a:t>Google Docs </a:t>
            </a:r>
            <a:r>
              <a:rPr lang="lv-LV" dirty="0"/>
              <a:t>un</a:t>
            </a:r>
            <a:r>
              <a:rPr lang="en-GB" dirty="0"/>
              <a:t> Google Sheets. </a:t>
            </a:r>
            <a:r>
              <a:rPr lang="lv-LV" dirty="0"/>
              <a:t>Ja viņai jādara kas sarežģītāks, es viņai aizdodu savu datoru </a:t>
            </a:r>
            <a:r>
              <a:rPr lang="en-GB" dirty="0">
                <a:sym typeface="Wingdings" panose="05000000000000000000" pitchFamily="2" charset="2"/>
              </a:rPr>
              <a:t>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r>
              <a:rPr lang="lv-LV" dirty="0">
                <a:sym typeface="Wingdings" panose="05000000000000000000" pitchFamily="2" charset="2"/>
              </a:rPr>
              <a:t>Šajā kurā mēs iepazīsimies ar </a:t>
            </a:r>
            <a:r>
              <a:rPr lang="en-GB" dirty="0">
                <a:sym typeface="Wingdings" panose="05000000000000000000" pitchFamily="2" charset="2"/>
              </a:rPr>
              <a:t>Microsoft Office, </a:t>
            </a:r>
            <a:r>
              <a:rPr lang="lv-LV" dirty="0">
                <a:sym typeface="Wingdings" panose="05000000000000000000" pitchFamily="2" charset="2"/>
              </a:rPr>
              <a:t>bet es sniegšu arī attiecīgās komandas </a:t>
            </a:r>
            <a:r>
              <a:rPr lang="en-GB" dirty="0">
                <a:sym typeface="Wingdings" panose="05000000000000000000" pitchFamily="2" charset="2"/>
              </a:rPr>
              <a:t>Open Office 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1668EA-D16A-4FE7-A1BC-0F5878704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8920-0FA9-4F4D-B454-B522501A8C62}" type="slidenum">
              <a:rPr lang="lv-LV" smtClean="0"/>
              <a:t>5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353121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378</Words>
  <Application>Microsoft Office PowerPoint</Application>
  <PresentationFormat>Widescreen</PresentationFormat>
  <Paragraphs>54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Office Theme</vt:lpstr>
      <vt:lpstr>Office Theme</vt:lpstr>
      <vt:lpstr>Programmatūras izvēle mājas birojam</vt:lpstr>
      <vt:lpstr>Priekšvārds</vt:lpstr>
      <vt:lpstr>Īss salīdzinājums (I)</vt:lpstr>
      <vt:lpstr>Īss salīdzinājums(II)</vt:lpstr>
      <vt:lpstr>Secinājumi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text</dc:title>
  <dc:creator>Martins</dc:creator>
  <cp:lastModifiedBy>Martins</cp:lastModifiedBy>
  <cp:revision>19</cp:revision>
  <dcterms:created xsi:type="dcterms:W3CDTF">2021-02-09T10:39:59Z</dcterms:created>
  <dcterms:modified xsi:type="dcterms:W3CDTF">2021-04-12T16:52:36Z</dcterms:modified>
</cp:coreProperties>
</file>