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5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3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559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770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2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42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93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873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58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12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91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68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7CE8-CADC-8E45-B152-CE285ADE9FD4}" type="datetimeFigureOut">
              <a:rPr lang="en-US" smtClean="0"/>
              <a:t>210618..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663F-10C2-6241-A64E-236F87554E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-143603"/>
            <a:ext cx="1998870" cy="14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4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Sudraba ekonomika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66BE-5579-494D-9478-FCFF5E60579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210618..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Nodarbība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1/5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5A27-FC9C-CB40-9B8B-A59D48699A5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logo_L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71" y="70334"/>
            <a:ext cx="1680409" cy="12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mtClean="0"/>
              <a:t>Sudraba ekonomika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mtClean="0">
                <a:solidFill>
                  <a:schemeClr val="tx1"/>
                </a:solidFill>
              </a:rPr>
              <a:t>4. Nodarbība</a:t>
            </a:r>
            <a:br>
              <a:rPr lang="lv-LV" smtClean="0">
                <a:solidFill>
                  <a:schemeClr val="tx1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Personiskais / mājsaimniecības budžets </a:t>
            </a:r>
            <a:br>
              <a:rPr lang="lv-LV" b="1" smtClean="0">
                <a:solidFill>
                  <a:srgbClr val="000000"/>
                </a:solidFill>
              </a:rPr>
            </a:br>
            <a:r>
              <a:rPr lang="lv-LV" b="1" smtClean="0">
                <a:solidFill>
                  <a:srgbClr val="000000"/>
                </a:solidFill>
              </a:rPr>
              <a:t>I. Izdevumu kontrole.</a:t>
            </a:r>
            <a:r>
              <a:rPr lang="lv-LV" smtClean="0">
                <a:solidFill>
                  <a:srgbClr val="000000"/>
                </a:solidFill>
              </a:rPr>
              <a:t> </a:t>
            </a: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</a:t>
            </a:r>
            <a:r>
              <a:rPr lang="lv-LV" b="1" dirty="0"/>
              <a:t>un </a:t>
            </a:r>
            <a:r>
              <a:rPr lang="lv-LV" b="1" dirty="0" smtClean="0"/>
              <a:t>izdevumi.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7" name="Content Placeholder 6" descr="Screen Shot 2021-06-18 at 15.58.2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169186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mēnesim un gadam.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984"/>
          <a:stretch/>
        </p:blipFill>
        <p:spPr/>
      </p:pic>
    </p:spTree>
    <p:extLst>
      <p:ext uri="{BB962C8B-B14F-4D97-AF65-F5344CB8AC3E}">
        <p14:creationId xmlns:p14="http://schemas.microsoft.com/office/powerpoint/2010/main" val="301573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03"/>
            <a:ext cx="8229600" cy="1143000"/>
          </a:xfrm>
        </p:spPr>
        <p:txBody>
          <a:bodyPr>
            <a:normAutofit/>
          </a:bodyPr>
          <a:lstStyle/>
          <a:p>
            <a:r>
              <a:rPr lang="lv-LV" b="1" dirty="0" smtClean="0"/>
              <a:t>I. Budžets mēnesim un gadam.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019"/>
          <a:stretch/>
        </p:blipFill>
        <p:spPr/>
      </p:pic>
    </p:spTree>
    <p:extLst>
      <p:ext uri="{BB962C8B-B14F-4D97-AF65-F5344CB8AC3E}">
        <p14:creationId xmlns:p14="http://schemas.microsoft.com/office/powerpoint/2010/main" val="156308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Sudraba ekonomika</vt:lpstr>
      <vt:lpstr>I. Budžets un izdevumi. </vt:lpstr>
      <vt:lpstr>I. Budžets mēnesim un gadam. </vt:lpstr>
      <vt:lpstr>I. Budžets mēnesim un gadam.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Sudraba ekonomika</dc:title>
  <dc:creator>Microsoft Office User</dc:creator>
  <cp:lastModifiedBy>Microsoft Office User</cp:lastModifiedBy>
  <cp:revision>14</cp:revision>
  <dcterms:created xsi:type="dcterms:W3CDTF">2021-06-18T12:42:21Z</dcterms:created>
  <dcterms:modified xsi:type="dcterms:W3CDTF">2021-06-18T13:13:14Z</dcterms:modified>
</cp:coreProperties>
</file>