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7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lv-LV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v-LV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" y="-197280"/>
            <a:ext cx="10077480" cy="7867440"/>
          </a:xfrm>
          <a:prstGeom prst="rect">
            <a:avLst/>
          </a:prstGeom>
        </p:spPr>
      </p:pic>
      <p:sp>
        <p:nvSpPr>
          <p:cNvPr id="35" name="CustomShape 1"/>
          <p:cNvSpPr/>
          <p:nvPr/>
        </p:nvSpPr>
        <p:spPr>
          <a:xfrm>
            <a:off x="1512000" y="-38160"/>
            <a:ext cx="8565480" cy="1259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>
                <a:solidFill>
                  <a:srgbClr val="202124"/>
                </a:solidFill>
                <a:latin typeface="Times New Roman"/>
                <a:ea typeface="Times New Roman"/>
              </a:rPr>
              <a:t>Ar ko sākt?</a:t>
            </a:r>
            <a:endParaRPr/>
          </a:p>
        </p:txBody>
      </p:sp>
      <p:sp>
        <p:nvSpPr>
          <p:cNvPr id="36" name="CustomShape 2"/>
          <p:cNvSpPr/>
          <p:nvPr/>
        </p:nvSpPr>
        <p:spPr>
          <a:xfrm>
            <a:off x="1152000" y="1082160"/>
            <a:ext cx="3240000" cy="503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 Bieži cilvēki saka: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”...būtu pajautājis mammai,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bet toreiz jau mani tas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neinteresēja...”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Tādēļ sākam ar piederīgo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intervēšanu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37" name="Pictur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" y="0"/>
            <a:ext cx="10077480" cy="786744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Fotonegatīvi un diapozitīvi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216000" y="864000"/>
            <a:ext cx="4464000" cy="388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Visas negatīvās filmas liekam aploksnēs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vai rullīšos, kurus numurējam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Diapozitīvu kastītes arī numurējam.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8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00" y="1636560"/>
            <a:ext cx="4912920" cy="383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" y="0"/>
            <a:ext cx="10077480" cy="786744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Skenēt vai pārfotografēt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216000" y="864000"/>
            <a:ext cx="4464000" cy="57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Negatīvus un diapozitīvus jādigitalizē.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Skenēšana ir ļoti lēna un dārga.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Praksē ir pierādījies, ka vidēja izmēra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diapozitīvu un negatīvu arhīvs ir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vairāku tūkstošu kadru lielumā.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Lai šādu arhīvu skenētu mums būtu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jāiegulda ļoti lieli resursi.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Daudz ērtāk ir šādu arhīvu pārfotografēt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saglabājot atbilstošu mapīšu un folderu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numerāciju.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Ir ārkārtīgi grūti meklēt negatīvus filmā.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Ērti ir šķirstīt šī arhīva kopiju datorā.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Datorā to var izdarīt desmitkārt ātrāk.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8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0" y="1852560"/>
            <a:ext cx="4912920" cy="333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8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Pārfotografēšana ar viedtelefonu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216000" y="864000"/>
            <a:ext cx="4464000" cy="57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Pārfotografēšanā var izmantot arī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viedtelefonu. Protams, ka attēla kvalitāte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nebūs tik augsta kā spoguļkamerai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uz statīva ar makroobjektīvu. Tomēr mēs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ļoti ātri varam iegūt viegli šķirstāmu arhīvu.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Ja mums kādreiz ir nepieciešama kāda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augstākas kvalitātes bilde,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mēs to varam skenēt, jo oriģināli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taču mums saglabājas atbilstoša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numura kastītē.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9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120" y="2049480"/>
            <a:ext cx="4592880" cy="358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9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Failu glabāšana datorā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792000" y="-216000"/>
            <a:ext cx="4464000" cy="57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Datorā ir iespēja gan skaņu, gan attēlu, gan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dokumentu failus glabāt strukturētā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pakārtotā mapīšu sistēmā.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Sevi ļoti labi pierādījusi metode, kur Tēva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mapītē liekam bērnu un sievas mapīti.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Tiklīdz kādu meitu izdod pie vīra viņas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mapīti pārvieto pie vīra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9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97" name="Picture 9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160" y="3744000"/>
            <a:ext cx="60102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9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Rezerves kopiju nodrošināšana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648000" y="1368000"/>
            <a:ext cx="2808000" cy="57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Tāpat  kā svarīgus ģimenes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dokumentus jāglabā seifā, arī digitāls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arhīvs ir jāglabā vismaz divās kopijās.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Sevi ļoti labi ir pierādījīs mājas failu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serveris. Tomēr, ja tas šķiet pārāk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dārgs risinājums, tad digitālo arhīvu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ir obligāti jāsaglabā vismaz zibatmiņā.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Atmiņas iekārtas šobrīd nav dārgas.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Dārgs ir laiks un enerģija, lai šos datus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savāktu.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0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0" y="1868400"/>
            <a:ext cx="5475600" cy="547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Publiskos avotos atrastā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informācija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648000" y="1368000"/>
            <a:ext cx="2808000" cy="4464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Vēlams arī publiskos serveros atrasto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informāciju par dzimtu ir glabāt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lokāli uz sava datora savā arhīvā,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jo nepārtraukti mainās dažādi likumi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un regulas par datu privātumu un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autortiesību ierobežojumi.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Kas šodien tīmeklī ir brīvi pieejams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var rīt būt aizvērts.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0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00" y="2784960"/>
            <a:ext cx="5792760" cy="304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10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Datu glabāšana dzimtas koka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veidošanas tīmekļa servisos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648000" y="1368000"/>
            <a:ext cx="2808000" cy="57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Arī populārie ģenealoģijas tīmekļa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servisi piedāvā saglabāt dokumentus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un citu informāciju, tomēr pat ja tā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ir maksas iespēja, mēs nevaram būt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droši vai šis serviss tiks saglabāts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vienmēr. Tādēļ svarīgu informāciju ir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daudz drošāk saglabāt savā arhīvā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lokāli.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1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112" name="Picture 1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000" y="1754640"/>
            <a:ext cx="5688000" cy="451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11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Datu drošība dzimtas koka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veidošanas tīmekļa servisos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648000" y="1368000"/>
            <a:ext cx="2808000" cy="57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Pat ja tīmekļa dzimtas koku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veidošanas programmās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mēs maksājam par datu arhīvu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uzturēšanu, ir svarīgi, ja laiku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 laikam mēs savu veidotā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koka arhīvu saglabāja datorā.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To, lai mēs varētu saglabāt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informāciju standarta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formātā mums ļauj iespēja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eksportēt informāciju GEDCOM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failā.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Pat ja kāds no servisiem pārstāj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eksistēt šis datu formāts ir kā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standarts, lai uzsāktu koka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veidošanu kādā citā servisā</a:t>
            </a:r>
            <a:endParaRPr/>
          </a:p>
        </p:txBody>
      </p:sp>
      <p:pic>
        <p:nvPicPr>
          <p:cNvPr id="11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0" y="2290320"/>
            <a:ext cx="5790960" cy="318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" y="0"/>
            <a:ext cx="10077480" cy="7867440"/>
          </a:xfrm>
          <a:prstGeom prst="rect">
            <a:avLst/>
          </a:prstGeom>
        </p:spPr>
      </p:pic>
      <p:sp>
        <p:nvSpPr>
          <p:cNvPr id="11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Modernie ciltskoka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veidošanas rīki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648000" y="1728000"/>
            <a:ext cx="2592000" cy="540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Ciltskoks mūsdienu programmās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nav jāveido, tas zīmējas pats,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arī datu meklēšana un pārbaude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datu bāzēs ir automatizēta.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Veidojas maldīgs iespaids par tādu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stabilu drošu un ērtu sistēmu,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kurā viss izveidotais būs mūžīgs,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tomēr cik viegli digitālāli rīki ļauj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strādāt, tikpat nedroši tie ir.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Jārūpējas par datu drošību un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kopijām</a:t>
            </a:r>
            <a:endParaRPr/>
          </a:p>
        </p:txBody>
      </p:sp>
      <p:pic>
        <p:nvPicPr>
          <p:cNvPr id="12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122" name="Picture 12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240" y="2057760"/>
            <a:ext cx="6080760" cy="413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" y="-8280"/>
            <a:ext cx="10077480" cy="786744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1584000" y="504000"/>
            <a:ext cx="8493480" cy="1041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Intervija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578160" y="1442160"/>
            <a:ext cx="4965840" cy="618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Ņemam burtnīcu, rakstāmo,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vecos bilžu albūmus un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diktofonu (ļoti labi noder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Voice Recorder viedajā tālrunī.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Audio datu apjoms mūsdienās nerada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nekādas problēmas. Svarīgi ir vecajos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attēlos redzamo cilvēku vārdi, notikumi,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kur ir notikuši ar viņiem-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jebkurš sīkums var vēlākos pētījumos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izrādīties svarīgs.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Audio failus glabājam mapītē- katalogu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struktūrā, kur atrodas dati par intervējamo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cilvēku.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4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4"/>
          <a:stretch>
            <a:fillRect/>
          </a:stretch>
        </p:blipFill>
        <p:spPr>
          <a:xfrm>
            <a:off x="6624000" y="1726560"/>
            <a:ext cx="2952000" cy="583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" y="-8280"/>
            <a:ext cx="10077480" cy="7867440"/>
          </a:xfrm>
          <a:prstGeom prst="rect">
            <a:avLst/>
          </a:prstGeom>
        </p:spPr>
      </p:pic>
      <p:sp>
        <p:nvSpPr>
          <p:cNvPr id="4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Dokumenti ģimenes arhīvā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864000" y="2024280"/>
            <a:ext cx="4680000" cy="5391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Katrā ģimenē mums ir pases, dzimšanas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apliecības, Skolas liecības, īpašuma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dokumenti- viss, kas var norādīt uz to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īpašnieku radniecību, dzīvesvietu,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svarīgiem notikumiem.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Dokumentus vislabāk ir skenēt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krāsainus, izšķirtspējā vismaz 300 dpi,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vai labāk 600.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Atceramies, ka mēs to nedarām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kolekcionēšanas,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bet tajos atrodošās informācijas dēļ,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tādēļ oriģināli var palikt tur kur ir,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mums noder kopijas.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Bieži vien cilvēki nedod apskatei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dokumentus, jo baidās tos pazaudēt.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Mums vajag tikai informāciju.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4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000" y="2016000"/>
            <a:ext cx="4044960" cy="350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" y="-8280"/>
            <a:ext cx="10077480" cy="786744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Svarīgi ir arī attāli, līdz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šim nepazīstami radi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3960000" y="728280"/>
            <a:ext cx="4680000" cy="4959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Jo vairāk mūsu dzimtas koks plešas, jo lielākas iespējas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mums ir atrast līdz šim neiepazītus radiniekus.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Ir svarīgi iepazīties arī ar tiem, pat, ja viņi ir ļoti tāli.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Tās ir iespējas atrast jaunus dokumentus un fotogrāfijas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5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40" y="4032000"/>
            <a:ext cx="8424360" cy="326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" y="-8280"/>
            <a:ext cx="10077480" cy="7867440"/>
          </a:xfrm>
          <a:prstGeom prst="rect">
            <a:avLst/>
          </a:prstGeom>
        </p:spPr>
      </p:pic>
      <p:sp>
        <p:nvSpPr>
          <p:cNvPr id="5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Fotogrāfijas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55" name="Picture 5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00" y="2013840"/>
            <a:ext cx="5135400" cy="4009320"/>
          </a:xfrm>
          <a:prstGeom prst="rect">
            <a:avLst/>
          </a:prstGeom>
        </p:spPr>
      </p:pic>
      <p:sp>
        <p:nvSpPr>
          <p:cNvPr id="56" name="CustomShape 2"/>
          <p:cNvSpPr/>
          <p:nvPr/>
        </p:nvSpPr>
        <p:spPr>
          <a:xfrm>
            <a:off x="216000" y="1584000"/>
            <a:ext cx="4464000" cy="583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Fotogrāfijas jāskenē no abām pusēm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dabīgā krāsā. Svarīga ir vinjete, otra puse-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fotodarbnīca, kurā tā izgatavota, vissīkākie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uzraksti un pat defekti. Nekādā gadījumā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nevajag censties tās uzlabot, izkrāsot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vēlāk var nākties to rūgti nožēlot.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Kontaktkopijas uz papīra vismaz 600 dpi;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šaurfilmas kopijas uz papīra vismaz 300 dpi;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šaurfilmas vismaz 1200 dpi;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platfilmas vismaz 1200 dpi.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Faila formāts- labāk tiff, var arī jpg,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izmantojot vismazāko kompresiju.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Var PNG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57" name="Picture 41"/>
          <p:cNvPicPr/>
          <p:nvPr/>
        </p:nvPicPr>
        <p:blipFill>
          <a:blip r:embed="rId4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77480" cy="7867440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Fotogrāfijas indeksējam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216000" y="1584000"/>
            <a:ext cx="4464000" cy="583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Fotogrāfijas indeksē ar “atslēgvārdiem”-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gadaskaitļiem, tajās ietverto personu vārdiem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vietu un laiku kur tās fotografētas.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Atslēgvārdu pievienošanai izmanto tādas prog-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rammas kā maksas Adobe Lightroom vai ļoti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labu bezmaksas-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FastStone. Indeksētā fotogrāfiju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bāzē ir ļoti ērti meklēt un atlasīt nepieciešamās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bildes.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Atceramies, ka bāzē glabājas oriģināli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(digitālie negatīvi). Ja vēlamies kādu no bildēm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izmantot izdrukai, maketēšanai vai citādi,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taisām kopijas citā mapītē.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Oriģināliem jāglabājas neskartiem.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6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160" y="2016000"/>
            <a:ext cx="4888080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" y="0"/>
            <a:ext cx="10077480" cy="7867440"/>
          </a:xfrm>
          <a:prstGeom prst="rect">
            <a:avLst/>
          </a:prstGeom>
        </p:spPr>
      </p:pic>
      <p:sp>
        <p:nvSpPr>
          <p:cNvPr id="6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Oriģināli dokumenti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5" name="CustomShape 2"/>
          <p:cNvSpPr/>
          <p:nvPr/>
        </p:nvSpPr>
        <p:spPr>
          <a:xfrm>
            <a:off x="216000" y="864000"/>
            <a:ext cx="4464000" cy="655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Ja mūsu kolekcijā nonāk oriģināldokumenti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un agrākie īpašnieki no tiem atsakās, glabājam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tos aploksnēs vai speciālās dokumentu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kabatiņās, kuras varam sanumurēt atbilstoši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mūsu digitālā arhīva mapju numuriem.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Standarta izmēra dokumentiem varam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izmantot dokumentu vākus tos iešujot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polietilēna kabatiņās.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Svarīgākais ir iesēja ātri orientēties dokumentos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un rēķināties ar to, ka arhīvs vienmēr ir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jāveido tā, lai tajā ātri varētu orientēties Tavi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pēcnācēji.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6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00" y="2160000"/>
            <a:ext cx="4887720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" y="0"/>
            <a:ext cx="10077480" cy="7867440"/>
          </a:xfrm>
          <a:prstGeom prst="rect">
            <a:avLst/>
          </a:prstGeom>
        </p:spPr>
      </p:pic>
      <p:sp>
        <p:nvSpPr>
          <p:cNvPr id="69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Oriģināli dokumenti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0" name="CustomShape 2"/>
          <p:cNvSpPr/>
          <p:nvPr/>
        </p:nvSpPr>
        <p:spPr>
          <a:xfrm>
            <a:off x="216000" y="864000"/>
            <a:ext cx="4464000" cy="388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Savukārt dokumentu vākus, aploksnes un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mapes varam glabāt kastēs.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Tāpat saglabājam ar digitālo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arhīvu līdzīgu numerāciju</a:t>
            </a:r>
            <a:endParaRPr/>
          </a:p>
        </p:txBody>
      </p:sp>
      <p:pic>
        <p:nvPicPr>
          <p:cNvPr id="71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00" y="1978200"/>
            <a:ext cx="4752000" cy="37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" y="0"/>
            <a:ext cx="10077480" cy="7867440"/>
          </a:xfrm>
          <a:prstGeom prst="rect">
            <a:avLst/>
          </a:prstGeom>
        </p:spPr>
      </p:pic>
      <p:sp>
        <p:nvSpPr>
          <p:cNvPr id="74" name="CustomShape 1"/>
          <p:cNvSpPr/>
          <p:nvPr/>
        </p:nvSpPr>
        <p:spPr>
          <a:xfrm>
            <a:off x="1584000" y="576000"/>
            <a:ext cx="8493480" cy="96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Oriģināli dokumenti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216000" y="864000"/>
            <a:ext cx="4464000" cy="388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Mapes glabājas plauktā, digitālās kopijas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datorā. Oriģināli nav jāaiztiek, jāloka,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lieki jāburza.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Arī šķirstīšana un meklēšana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datorā ir nesalīdzināmi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ērtāka un ātrāka.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Ir labi, ja no ugunsdrošības viedokļa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oriģināli glabājas nedegošā seifā.</a:t>
            </a:r>
            <a:endParaRPr/>
          </a:p>
        </p:txBody>
      </p:sp>
      <p:pic>
        <p:nvPicPr>
          <p:cNvPr id="76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400" cy="74952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00" y="1728000"/>
            <a:ext cx="4980240" cy="38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Pielāgots</PresentationFormat>
  <Paragraphs>202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2" baseType="lpstr">
      <vt:lpstr>Arial</vt:lpstr>
      <vt:lpstr>StarSymbol</vt:lpstr>
      <vt:lpstr>Times New Roman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Liga</cp:lastModifiedBy>
  <cp:revision>4</cp:revision>
  <dcterms:modified xsi:type="dcterms:W3CDTF">2021-09-21T18:22:59Z</dcterms:modified>
</cp:coreProperties>
</file>